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9" r:id="rId1"/>
  </p:sldMasterIdLst>
  <p:notesMasterIdLst>
    <p:notesMasterId r:id="rId37"/>
  </p:notesMasterIdLst>
  <p:sldIdLst>
    <p:sldId id="256" r:id="rId2"/>
    <p:sldId id="290" r:id="rId3"/>
    <p:sldId id="291" r:id="rId4"/>
    <p:sldId id="317" r:id="rId5"/>
    <p:sldId id="293" r:id="rId6"/>
    <p:sldId id="318" r:id="rId7"/>
    <p:sldId id="296" r:id="rId8"/>
    <p:sldId id="297" r:id="rId9"/>
    <p:sldId id="319" r:id="rId10"/>
    <p:sldId id="320" r:id="rId11"/>
    <p:sldId id="321" r:id="rId12"/>
    <p:sldId id="257" r:id="rId13"/>
    <p:sldId id="299" r:id="rId14"/>
    <p:sldId id="300" r:id="rId15"/>
    <p:sldId id="301" r:id="rId16"/>
    <p:sldId id="302" r:id="rId17"/>
    <p:sldId id="303" r:id="rId18"/>
    <p:sldId id="304" r:id="rId19"/>
    <p:sldId id="305" r:id="rId20"/>
    <p:sldId id="309" r:id="rId21"/>
    <p:sldId id="310" r:id="rId22"/>
    <p:sldId id="311" r:id="rId23"/>
    <p:sldId id="306" r:id="rId24"/>
    <p:sldId id="307" r:id="rId25"/>
    <p:sldId id="316" r:id="rId26"/>
    <p:sldId id="315" r:id="rId27"/>
    <p:sldId id="322" r:id="rId28"/>
    <p:sldId id="312" r:id="rId29"/>
    <p:sldId id="323" r:id="rId30"/>
    <p:sldId id="324" r:id="rId31"/>
    <p:sldId id="328" r:id="rId32"/>
    <p:sldId id="329" r:id="rId33"/>
    <p:sldId id="313" r:id="rId34"/>
    <p:sldId id="314" r:id="rId35"/>
    <p:sldId id="261"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1E8BB2-6C26-47A9-87FE-DA14C3CEAFBE}">
  <a:tblStyle styleId="{A31E8BB2-6C26-47A9-87FE-DA14C3CEAF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07"/>
    <p:restoredTop sz="71620" autoAdjust="0"/>
  </p:normalViewPr>
  <p:slideViewPr>
    <p:cSldViewPr snapToGrid="0" snapToObjects="1">
      <p:cViewPr varScale="1">
        <p:scale>
          <a:sx n="64" d="100"/>
          <a:sy n="64" d="100"/>
        </p:scale>
        <p:origin x="125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a9580179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a9580179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57909da16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57909da16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7996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c0a0b1f6d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c0a0b1f6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圖：西班牙總部的物流倉庫</a:t>
            </a:r>
            <a:endParaRPr lang="en-MY" altLang="zh-CN" dirty="0"/>
          </a:p>
          <a:p>
            <a:pPr marL="0" lvl="0" indent="0" algn="l" rtl="0">
              <a:spcBef>
                <a:spcPts val="0"/>
              </a:spcBef>
              <a:spcAft>
                <a:spcPts val="0"/>
              </a:spcAft>
              <a:buNone/>
            </a:pPr>
            <a:r>
              <a:rPr lang="zh-CN" altLang="en-US" dirty="0"/>
              <a:t>（大部分在歐洲生產）</a:t>
            </a:r>
            <a:endParaRPr lang="en-MY" altLang="zh-CN" dirty="0"/>
          </a:p>
          <a:p>
            <a:pPr marL="0" lvl="0" indent="0" algn="l" rtl="0">
              <a:spcBef>
                <a:spcPts val="0"/>
              </a:spcBef>
              <a:spcAft>
                <a:spcPts val="0"/>
              </a:spcAft>
              <a:buNone/>
            </a:pPr>
            <a:r>
              <a:rPr lang="en-MY" b="0" i="0" dirty="0">
                <a:solidFill>
                  <a:srgbClr val="333333"/>
                </a:solidFill>
                <a:effectLst/>
                <a:latin typeface="微軟正黑體" panose="020B0604030504040204" pitchFamily="34" charset="-120"/>
                <a:ea typeface="微軟正黑體" panose="020B0604030504040204" pitchFamily="34" charset="-120"/>
              </a:rPr>
              <a:t>ZARA</a:t>
            </a:r>
            <a:r>
              <a:rPr lang="ko-KR" altLang="en-US" b="0" i="0" dirty="0">
                <a:solidFill>
                  <a:srgbClr val="333333"/>
                </a:solidFill>
                <a:effectLst/>
                <a:latin typeface="微軟正黑體" panose="020B0604030504040204" pitchFamily="34" charset="-120"/>
                <a:ea typeface="微軟正黑體" panose="020B0604030504040204" pitchFamily="34" charset="-120"/>
              </a:rPr>
              <a:t>有句名言：速度與效率比成本還重要！</a:t>
            </a:r>
            <a:endParaRPr lang="en-MY"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Zara</a:t>
            </a:r>
            <a:r>
              <a:rPr lang="zh-CN" altLang="en-US" dirty="0"/>
              <a:t>就是要快！</a:t>
            </a:r>
            <a:endParaRPr lang="en-MY" altLang="zh-CN" dirty="0"/>
          </a:p>
          <a:p>
            <a:pPr marL="0" lvl="0" indent="0" algn="l" rtl="0">
              <a:spcBef>
                <a:spcPts val="0"/>
              </a:spcBef>
              <a:spcAft>
                <a:spcPts val="0"/>
              </a:spcAft>
              <a:buNone/>
            </a:pPr>
            <a:endParaRPr lang="en-MY" altLang="zh-CN" dirty="0"/>
          </a:p>
          <a:p>
            <a:pPr marL="0" lvl="0" indent="0" algn="l" rtl="0">
              <a:spcBef>
                <a:spcPts val="0"/>
              </a:spcBef>
              <a:spcAft>
                <a:spcPts val="0"/>
              </a:spcAft>
              <a:buNone/>
            </a:pPr>
            <a:r>
              <a:rPr lang="zh-TW" altLang="en-US" b="0" i="0" dirty="0">
                <a:solidFill>
                  <a:srgbClr val="333333"/>
                </a:solidFill>
                <a:effectLst/>
                <a:latin typeface="微軟正黑體" panose="020B0604030504040204" pitchFamily="34" charset="-120"/>
                <a:ea typeface="微軟正黑體" panose="020B0604030504040204" pitchFamily="34" charset="-120"/>
              </a:rPr>
              <a:t>物流中心可立即做越庫（</a:t>
            </a:r>
            <a:r>
              <a:rPr lang="en-US" altLang="zh-TW" b="0" i="0" dirty="0">
                <a:solidFill>
                  <a:srgbClr val="333333"/>
                </a:solidFill>
                <a:effectLst/>
                <a:latin typeface="微軟正黑體" panose="020B0604030504040204" pitchFamily="34" charset="-120"/>
                <a:ea typeface="微軟正黑體" panose="020B0604030504040204" pitchFamily="34" charset="-120"/>
              </a:rPr>
              <a:t>cross-docking</a:t>
            </a:r>
            <a:r>
              <a:rPr lang="zh-TW" altLang="en-US" b="0" i="0" dirty="0">
                <a:solidFill>
                  <a:srgbClr val="333333"/>
                </a:solidFill>
                <a:effectLst/>
                <a:latin typeface="微軟正黑體" panose="020B0604030504040204" pitchFamily="34" charset="-120"/>
                <a:ea typeface="微軟正黑體" panose="020B0604030504040204" pitchFamily="34" charset="-120"/>
              </a:rPr>
              <a:t>）或是加工、貼標、熨燙，然後直接掛上活動衣架送到實體店，到店後，服飾商品不用再整理，不用再整燙，就可以直接銷售，因此可縮短店面的整備時間。</a:t>
            </a:r>
            <a:endParaRPr lang="en-US" altLang="zh-CN" dirty="0"/>
          </a:p>
          <a:p>
            <a:pPr marL="0" lvl="0" indent="0" algn="l" rtl="0">
              <a:spcBef>
                <a:spcPts val="0"/>
              </a:spcBef>
              <a:spcAft>
                <a:spcPts val="0"/>
              </a:spcAft>
              <a:buNone/>
            </a:pPr>
            <a:endParaRPr lang="en-MY" altLang="zh-TW" dirty="0"/>
          </a:p>
          <a:p>
            <a:pPr marL="0" lvl="0" indent="0" algn="l" rtl="0">
              <a:spcBef>
                <a:spcPts val="0"/>
              </a:spcBef>
              <a:spcAft>
                <a:spcPts val="0"/>
              </a:spcAft>
              <a:buNone/>
            </a:pPr>
            <a:r>
              <a:rPr lang="zh-TW" dirty="0"/>
              <a:t>Zara的所有單品都需要先運送到西班牙總部，再通過分配中心將服裝分配到指定的箱子中，並在36到48小時內運送到目的地。即使是在亞洲生產的服裝，也需要被送回總部進行分揀。配分中心則按照全球各個門店所提供的訂單需求，由機器進行自動分配。為了減少在途運輸時間，配送方式通常都是陸運或空運。 Zara擁有兩個航空基地，凡是歐洲以外的商品全部通過航空運輸，確保三天內送達店鋪。</a:t>
            </a:r>
            <a:r>
              <a:rPr lang="zh-CN" altLang="en-US" dirty="0"/>
              <a:t>而傳統服裝企業都是用海運比較多，雖然成本較低，但也花費更長時間。</a:t>
            </a:r>
            <a:endParaRPr dirty="0"/>
          </a:p>
        </p:txBody>
      </p:sp>
    </p:spTree>
    <p:extLst>
      <p:ext uri="{BB962C8B-B14F-4D97-AF65-F5344CB8AC3E}">
        <p14:creationId xmlns:p14="http://schemas.microsoft.com/office/powerpoint/2010/main" val="2993614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c0a0b1f6d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c0a0b1f6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圖：</a:t>
            </a:r>
            <a:endParaRPr lang="en-MY" altLang="zh-CN" dirty="0"/>
          </a:p>
          <a:p>
            <a:pPr marL="0" lvl="0" indent="0" algn="l" rtl="0">
              <a:spcBef>
                <a:spcPts val="0"/>
              </a:spcBef>
              <a:spcAft>
                <a:spcPts val="0"/>
              </a:spcAft>
              <a:buNone/>
            </a:pPr>
            <a:r>
              <a:rPr lang="zh-CN" altLang="en-US" dirty="0"/>
              <a:t>（大部分在大陸、越南生產）</a:t>
            </a:r>
            <a:endParaRPr lang="en-MY" altLang="zh-CN" dirty="0"/>
          </a:p>
          <a:p>
            <a:pPr marL="0" lvl="0" indent="0" algn="l" rtl="0">
              <a:spcBef>
                <a:spcPts val="0"/>
              </a:spcBef>
              <a:spcAft>
                <a:spcPts val="0"/>
              </a:spcAft>
              <a:buNone/>
            </a:pPr>
            <a:r>
              <a:rPr lang="zh-CN" altLang="en-US" dirty="0"/>
              <a:t>影片：</a:t>
            </a:r>
            <a:r>
              <a:rPr lang="en-MY" altLang="zh-CN" dirty="0"/>
              <a:t>https://www.youtube.com/watch?v=ZrdA9rAnS2w&amp;ab_channel=%E3%83%8D%E3%83%83%E3%83%88%E3%82%B7%E3%83%A7%E3%83%83%E3%83%97%E6%8B%85%E5%BD%93%E8%80%85%E3%83%95%E3%82%A9%E3%83%BC%E3%83%A9%E3%83%A0</a:t>
            </a:r>
          </a:p>
          <a:p>
            <a:pPr marL="0" lvl="0" indent="0" algn="l" rtl="0">
              <a:spcBef>
                <a:spcPts val="0"/>
              </a:spcBef>
              <a:spcAft>
                <a:spcPts val="0"/>
              </a:spcAft>
              <a:buNone/>
            </a:pPr>
            <a:endParaRPr lang="en-MY" altLang="zh-CN" dirty="0"/>
          </a:p>
          <a:p>
            <a:pPr algn="just"/>
            <a:r>
              <a:rPr lang="zh-TW" altLang="en-US" b="0" i="0" dirty="0">
                <a:effectLst/>
                <a:latin typeface="Barlow" panose="020B0604020202020204" charset="0"/>
              </a:rPr>
              <a:t>一旦物流系統效率不彰，便會對集團整體營運帶來極大的不便，像是最近天氣漸漸轉涼，</a:t>
            </a:r>
            <a:r>
              <a:rPr lang="en-US" altLang="zh-TW" b="0" i="0" dirty="0">
                <a:effectLst/>
                <a:latin typeface="Barlow" panose="020B0604020202020204" charset="0"/>
              </a:rPr>
              <a:t>Uniqlo </a:t>
            </a:r>
            <a:r>
              <a:rPr lang="zh-TW" altLang="en-US" b="0" i="0" dirty="0">
                <a:effectLst/>
                <a:latin typeface="Barlow" panose="020B0604020202020204" charset="0"/>
              </a:rPr>
              <a:t>熱銷的 </a:t>
            </a:r>
            <a:r>
              <a:rPr lang="en-US" altLang="zh-TW" b="0" i="0" dirty="0" err="1">
                <a:effectLst/>
                <a:latin typeface="Barlow" panose="020B0604020202020204" charset="0"/>
              </a:rPr>
              <a:t>HeatTech</a:t>
            </a:r>
            <a:r>
              <a:rPr lang="en-US" altLang="zh-TW" b="0" i="0" dirty="0">
                <a:effectLst/>
                <a:latin typeface="Barlow" panose="020B0604020202020204" charset="0"/>
              </a:rPr>
              <a:t> </a:t>
            </a:r>
            <a:r>
              <a:rPr lang="zh-TW" altLang="en-US" b="0" i="0" dirty="0">
                <a:effectLst/>
                <a:latin typeface="Barlow" panose="020B0604020202020204" charset="0"/>
              </a:rPr>
              <a:t>保暖內衣已可在各門市中看到，而根據 </a:t>
            </a:r>
            <a:r>
              <a:rPr lang="en-US" altLang="zh-TW" b="0" i="0" dirty="0">
                <a:effectLst/>
                <a:latin typeface="Barlow" panose="020B0604020202020204" charset="0"/>
              </a:rPr>
              <a:t>Uniqlo </a:t>
            </a:r>
            <a:r>
              <a:rPr lang="zh-TW" altLang="en-US" b="0" i="0" dirty="0">
                <a:effectLst/>
                <a:latin typeface="Barlow" panose="020B0604020202020204" charset="0"/>
              </a:rPr>
              <a:t>說法，為了讓產品可以順利交付，</a:t>
            </a:r>
            <a:r>
              <a:rPr lang="en-US" altLang="zh-TW" b="0" i="0" dirty="0" err="1">
                <a:effectLst/>
                <a:latin typeface="Barlow" panose="020B0604020202020204" charset="0"/>
              </a:rPr>
              <a:t>HeatTech</a:t>
            </a:r>
            <a:r>
              <a:rPr lang="en-US" altLang="zh-TW" b="0" i="0" dirty="0">
                <a:effectLst/>
                <a:latin typeface="Barlow" panose="020B0604020202020204" charset="0"/>
              </a:rPr>
              <a:t> </a:t>
            </a:r>
            <a:r>
              <a:rPr lang="zh-TW" altLang="en-US" b="0" i="0" dirty="0">
                <a:effectLst/>
                <a:latin typeface="Barlow" panose="020B0604020202020204" charset="0"/>
              </a:rPr>
              <a:t>系列產品往往需要提前 </a:t>
            </a:r>
            <a:r>
              <a:rPr lang="en-US" altLang="zh-TW" b="0" i="0" dirty="0">
                <a:effectLst/>
                <a:latin typeface="Barlow" panose="020B0604020202020204" charset="0"/>
              </a:rPr>
              <a:t>5 </a:t>
            </a:r>
            <a:r>
              <a:rPr lang="zh-TW" altLang="en-US" b="0" i="0" dirty="0">
                <a:effectLst/>
                <a:latin typeface="Barlow" panose="020B0604020202020204" charset="0"/>
              </a:rPr>
              <a:t>個月就進入倉庫存放，這對公司營運來說，無疑是增加額外營運成本。</a:t>
            </a:r>
          </a:p>
          <a:p>
            <a:pPr algn="just"/>
            <a:r>
              <a:rPr lang="zh-TW" altLang="en-US" b="0" i="0" dirty="0">
                <a:effectLst/>
                <a:latin typeface="Barlow" panose="020B0604020202020204" charset="0"/>
              </a:rPr>
              <a:t>於是，最近 </a:t>
            </a:r>
            <a:r>
              <a:rPr lang="en-US" altLang="zh-TW" b="0" i="0" dirty="0">
                <a:effectLst/>
                <a:latin typeface="Barlow" panose="020B0604020202020204" charset="0"/>
              </a:rPr>
              <a:t>Uniqlo </a:t>
            </a:r>
            <a:r>
              <a:rPr lang="zh-TW" altLang="en-US" b="0" i="0" dirty="0">
                <a:effectLst/>
                <a:latin typeface="Barlow" panose="020B0604020202020204" charset="0"/>
              </a:rPr>
              <a:t>在位於東京的倉庫導入一套自動化系統，由機器來負責服裝品管、分貨的工作。舉例來說，當服裝運到倉庫後，會被裝在箱子中放上輸送帶，系統會自動讀取衣服上的電子標籤，來確認商品的庫存、種類，接下來就能利用這些資訊包裝、分類。</a:t>
            </a:r>
          </a:p>
          <a:p>
            <a:pPr algn="just"/>
            <a:r>
              <a:rPr lang="en-US" altLang="zh-TW" b="0" i="0" dirty="0">
                <a:effectLst/>
                <a:latin typeface="Barlow" panose="020B0604020202020204" charset="0"/>
              </a:rPr>
              <a:t>Uniqlo </a:t>
            </a:r>
            <a:r>
              <a:rPr lang="zh-TW" altLang="en-US" b="0" i="0" dirty="0">
                <a:effectLst/>
                <a:latin typeface="Barlow" panose="020B0604020202020204" charset="0"/>
              </a:rPr>
              <a:t>說，這座「機器人倉庫」目前已經減少了 </a:t>
            </a:r>
            <a:r>
              <a:rPr lang="en-US" altLang="zh-TW" b="0" i="0" dirty="0">
                <a:effectLst/>
                <a:latin typeface="Barlow" panose="020B0604020202020204" charset="0"/>
              </a:rPr>
              <a:t>90% </a:t>
            </a:r>
            <a:r>
              <a:rPr lang="zh-TW" altLang="en-US" b="0" i="0" dirty="0">
                <a:effectLst/>
                <a:latin typeface="Barlow" panose="020B0604020202020204" charset="0"/>
              </a:rPr>
              <a:t>的人力，還可以 </a:t>
            </a:r>
            <a:r>
              <a:rPr lang="en-US" altLang="zh-TW" b="0" i="0" dirty="0">
                <a:effectLst/>
                <a:latin typeface="Barlow" panose="020B0604020202020204" charset="0"/>
              </a:rPr>
              <a:t>24 </a:t>
            </a:r>
            <a:r>
              <a:rPr lang="zh-TW" altLang="en-US" b="0" i="0" dirty="0">
                <a:effectLst/>
                <a:latin typeface="Barlow" panose="020B0604020202020204" charset="0"/>
              </a:rPr>
              <a:t>小時持續不間斷地運作。</a:t>
            </a:r>
            <a:endParaRPr lang="en-MY" altLang="zh-CN" dirty="0"/>
          </a:p>
          <a:p>
            <a:pPr algn="just"/>
            <a:r>
              <a:rPr lang="zh-TW" altLang="en-US" b="0" i="0" dirty="0">
                <a:effectLst/>
                <a:latin typeface="Barlow" panose="020B0604020202020204" charset="0"/>
              </a:rPr>
              <a:t>事實上「機器人倉庫」背後是經過長達兩年的布局，</a:t>
            </a:r>
            <a:r>
              <a:rPr lang="en-US" altLang="zh-TW" b="0" i="0" dirty="0">
                <a:effectLst/>
                <a:latin typeface="Barlow" panose="020B0604020202020204" charset="0"/>
              </a:rPr>
              <a:t>Uniqlo </a:t>
            </a:r>
            <a:r>
              <a:rPr lang="zh-TW" altLang="en-US" b="0" i="0" dirty="0">
                <a:effectLst/>
                <a:latin typeface="Barlow" panose="020B0604020202020204" charset="0"/>
              </a:rPr>
              <a:t>的母公司迅銷集團（</a:t>
            </a:r>
            <a:r>
              <a:rPr lang="en-US" altLang="zh-TW" b="0" i="0" dirty="0">
                <a:effectLst/>
                <a:latin typeface="Barlow" panose="020B0604020202020204" charset="0"/>
              </a:rPr>
              <a:t>Fast Retailing</a:t>
            </a:r>
            <a:r>
              <a:rPr lang="zh-TW" altLang="en-US" b="0" i="0" dirty="0">
                <a:effectLst/>
                <a:latin typeface="Barlow" panose="020B0604020202020204" charset="0"/>
              </a:rPr>
              <a:t>）在 </a:t>
            </a:r>
            <a:r>
              <a:rPr lang="en-US" altLang="zh-TW" b="0" i="0" dirty="0">
                <a:effectLst/>
                <a:latin typeface="Barlow" panose="020B0604020202020204" charset="0"/>
              </a:rPr>
              <a:t>2016 </a:t>
            </a:r>
            <a:r>
              <a:rPr lang="zh-TW" altLang="en-US" b="0" i="0" dirty="0">
                <a:effectLst/>
                <a:latin typeface="Barlow" panose="020B0604020202020204" charset="0"/>
              </a:rPr>
              <a:t>年時為了發展電商業務，急需縮短庫存管理和生產周期，於是與物流公司 </a:t>
            </a:r>
            <a:r>
              <a:rPr lang="en-US" altLang="zh-TW" b="0" i="0" dirty="0">
                <a:effectLst/>
                <a:latin typeface="Barlow" panose="020B0604020202020204" charset="0"/>
              </a:rPr>
              <a:t>Daifuku</a:t>
            </a:r>
            <a:r>
              <a:rPr lang="zh-TW" altLang="en-US" b="0" i="0" dirty="0">
                <a:effectLst/>
                <a:latin typeface="Barlow" panose="020B0604020202020204" charset="0"/>
              </a:rPr>
              <a:t>（大福株式会社）建立全球戰略合作夥伴關係。</a:t>
            </a:r>
          </a:p>
          <a:p>
            <a:pPr algn="just"/>
            <a:r>
              <a:rPr lang="en-US" altLang="zh-TW" b="0" i="0" dirty="0">
                <a:effectLst/>
                <a:latin typeface="Barlow" panose="020B0604020202020204" charset="0"/>
              </a:rPr>
              <a:t>Uniqlo </a:t>
            </a:r>
            <a:r>
              <a:rPr lang="zh-TW" altLang="en-US" b="0" i="0" dirty="0">
                <a:effectLst/>
                <a:latin typeface="Barlow" panose="020B0604020202020204" charset="0"/>
              </a:rPr>
              <a:t>東京倉庫的自動化系統，就是由 </a:t>
            </a:r>
            <a:r>
              <a:rPr lang="en-US" altLang="zh-TW" b="0" i="0" dirty="0">
                <a:effectLst/>
                <a:latin typeface="Barlow" panose="020B0604020202020204" charset="0"/>
              </a:rPr>
              <a:t>Daifuku </a:t>
            </a:r>
            <a:r>
              <a:rPr lang="zh-TW" altLang="en-US" b="0" i="0" dirty="0">
                <a:effectLst/>
                <a:latin typeface="Barlow" panose="020B0604020202020204" charset="0"/>
              </a:rPr>
              <a:t>負責改造，據了解，使用 </a:t>
            </a:r>
            <a:r>
              <a:rPr lang="en-US" altLang="zh-TW" b="0" i="0" dirty="0">
                <a:effectLst/>
                <a:latin typeface="Barlow" panose="020B0604020202020204" charset="0"/>
              </a:rPr>
              <a:t>Daifuku </a:t>
            </a:r>
            <a:r>
              <a:rPr lang="zh-TW" altLang="en-US" b="0" i="0" dirty="0">
                <a:effectLst/>
                <a:latin typeface="Barlow" panose="020B0604020202020204" charset="0"/>
              </a:rPr>
              <a:t>的全自動物流系統改造一間傳統倉庫，成本大約落在 </a:t>
            </a:r>
            <a:r>
              <a:rPr lang="en-US" altLang="zh-TW" b="0" i="0" dirty="0">
                <a:effectLst/>
                <a:latin typeface="Barlow" panose="020B0604020202020204" charset="0"/>
              </a:rPr>
              <a:t>10 </a:t>
            </a:r>
            <a:r>
              <a:rPr lang="zh-TW" altLang="en-US" b="0" i="0" dirty="0">
                <a:effectLst/>
                <a:latin typeface="Barlow" panose="020B0604020202020204" charset="0"/>
              </a:rPr>
              <a:t>億～</a:t>
            </a:r>
            <a:r>
              <a:rPr lang="en-US" altLang="zh-TW" b="0" i="0" dirty="0">
                <a:effectLst/>
                <a:latin typeface="Barlow" panose="020B0604020202020204" charset="0"/>
              </a:rPr>
              <a:t>100 </a:t>
            </a:r>
            <a:r>
              <a:rPr lang="zh-TW" altLang="en-US" b="0" i="0" dirty="0">
                <a:effectLst/>
                <a:latin typeface="Barlow" panose="020B0604020202020204" charset="0"/>
              </a:rPr>
              <a:t>億日圓，雖然建造成本並不算低，但對品牌來說卻是一種投資，可以在未來大大降低倉儲成本，甚至進一步提升交貨效率。</a:t>
            </a:r>
          </a:p>
          <a:p>
            <a:pPr algn="l"/>
            <a:r>
              <a:rPr lang="zh-TW" altLang="en-US" b="0" i="0" dirty="0">
                <a:solidFill>
                  <a:srgbClr val="666666"/>
                </a:solidFill>
                <a:effectLst/>
                <a:latin typeface="Barlow" panose="020B0604020202020204" charset="0"/>
              </a:rPr>
              <a:t>一旦物流系統效率不彰，便會對集團整體營運帶來極大的不便。</a:t>
            </a:r>
            <a:endParaRPr lang="en-MY" altLang="zh-TW" b="0" i="0" dirty="0">
              <a:solidFill>
                <a:srgbClr val="666666"/>
              </a:solidFill>
              <a:effectLst/>
              <a:latin typeface="Barlow" panose="020B0604020202020204" charset="0"/>
            </a:endParaRPr>
          </a:p>
          <a:p>
            <a:pPr algn="l"/>
            <a:r>
              <a:rPr lang="zh-TW" altLang="en-US" b="0" i="0" dirty="0">
                <a:effectLst/>
                <a:latin typeface="Barlow" panose="020B0604020202020204" charset="0"/>
              </a:rPr>
              <a:t>而東京只是第一步，</a:t>
            </a:r>
            <a:r>
              <a:rPr lang="en-US" altLang="zh-TW" b="0" i="0" dirty="0">
                <a:effectLst/>
                <a:latin typeface="Barlow" panose="020B0604020202020204" charset="0"/>
              </a:rPr>
              <a:t>Uniqlo </a:t>
            </a:r>
            <a:r>
              <a:rPr lang="zh-TW" altLang="en-US" b="0" i="0" dirty="0">
                <a:effectLst/>
                <a:latin typeface="Barlow" panose="020B0604020202020204" charset="0"/>
              </a:rPr>
              <a:t>創辦人柳井正透露，未來計劃陸續投資 </a:t>
            </a:r>
            <a:r>
              <a:rPr lang="en-US" altLang="zh-TW" b="0" i="0" dirty="0">
                <a:effectLst/>
                <a:latin typeface="Barlow" panose="020B0604020202020204" charset="0"/>
              </a:rPr>
              <a:t>1,000 </a:t>
            </a:r>
            <a:r>
              <a:rPr lang="zh-TW" altLang="en-US" b="0" i="0" dirty="0">
                <a:effectLst/>
                <a:latin typeface="Barlow" panose="020B0604020202020204" charset="0"/>
              </a:rPr>
              <a:t>億日元，在全球市場都引進自動倉儲系統，降低庫存成本，</a:t>
            </a:r>
            <a:r>
              <a:rPr lang="en-US" altLang="zh-TW" b="0" i="0" dirty="0">
                <a:effectLst/>
                <a:latin typeface="Barlow" panose="020B0604020202020204" charset="0"/>
              </a:rPr>
              <a:t>Uniqlo </a:t>
            </a:r>
            <a:r>
              <a:rPr lang="zh-TW" altLang="en-US" b="0" i="0" dirty="0">
                <a:effectLst/>
                <a:latin typeface="Barlow" panose="020B0604020202020204" charset="0"/>
              </a:rPr>
              <a:t>去年（</a:t>
            </a:r>
            <a:r>
              <a:rPr lang="en-US" altLang="zh-TW" b="0" i="0" dirty="0">
                <a:effectLst/>
                <a:latin typeface="Barlow" panose="020B0604020202020204" charset="0"/>
              </a:rPr>
              <a:t>2017</a:t>
            </a:r>
            <a:r>
              <a:rPr lang="zh-TW" altLang="en-US" b="0" i="0" dirty="0">
                <a:effectLst/>
                <a:latin typeface="Barlow" panose="020B0604020202020204" charset="0"/>
              </a:rPr>
              <a:t>）營收為 </a:t>
            </a:r>
            <a:r>
              <a:rPr lang="en-US" altLang="zh-TW" b="0" i="0" dirty="0">
                <a:effectLst/>
                <a:latin typeface="Barlow" panose="020B0604020202020204" charset="0"/>
              </a:rPr>
              <a:t>1.86 </a:t>
            </a:r>
            <a:r>
              <a:rPr lang="zh-TW" altLang="en-US" b="0" i="0" dirty="0">
                <a:effectLst/>
                <a:latin typeface="Barlow" panose="020B0604020202020204" charset="0"/>
              </a:rPr>
              <a:t>兆日元，有了這套全自動系統加持，</a:t>
            </a:r>
            <a:r>
              <a:rPr lang="en-US" altLang="zh-TW" b="0" i="0" dirty="0">
                <a:effectLst/>
                <a:latin typeface="Barlow" panose="020B0604020202020204" charset="0"/>
              </a:rPr>
              <a:t>Uniqlo </a:t>
            </a:r>
            <a:r>
              <a:rPr lang="zh-TW" altLang="en-US" b="0" i="0" dirty="0">
                <a:effectLst/>
                <a:latin typeface="Barlow" panose="020B0604020202020204" charset="0"/>
              </a:rPr>
              <a:t>更將今年的營收目標提升到 </a:t>
            </a:r>
            <a:r>
              <a:rPr lang="en-US" altLang="zh-TW" b="0" i="0" dirty="0">
                <a:effectLst/>
                <a:latin typeface="Barlow" panose="020B0604020202020204" charset="0"/>
              </a:rPr>
              <a:t>3 </a:t>
            </a:r>
            <a:r>
              <a:rPr lang="zh-TW" altLang="en-US" b="0" i="0" dirty="0">
                <a:effectLst/>
                <a:latin typeface="Barlow" panose="020B0604020202020204" charset="0"/>
              </a:rPr>
              <a:t>兆日元。</a:t>
            </a:r>
          </a:p>
          <a:p>
            <a:pPr marL="0" lvl="0" indent="0" algn="l" rtl="0">
              <a:spcBef>
                <a:spcPts val="0"/>
              </a:spcBef>
              <a:spcAft>
                <a:spcPts val="0"/>
              </a:spcAft>
              <a:buNone/>
            </a:pPr>
            <a:endParaRPr lang="en-MY" altLang="zh-CN" dirty="0"/>
          </a:p>
        </p:txBody>
      </p:sp>
    </p:spTree>
    <p:extLst>
      <p:ext uri="{BB962C8B-B14F-4D97-AF65-F5344CB8AC3E}">
        <p14:creationId xmlns:p14="http://schemas.microsoft.com/office/powerpoint/2010/main" val="976455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578a966e4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578a966e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9183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578a966e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578a966e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ZARA</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zh-TW" altLang="zh-TW" sz="1100" b="0" i="0" u="none" strike="noStrike" cap="none" dirty="0">
                <a:solidFill>
                  <a:srgbClr val="000000"/>
                </a:solidFill>
                <a:effectLst/>
                <a:latin typeface="Arial"/>
                <a:ea typeface="Arial"/>
                <a:cs typeface="Arial"/>
                <a:sym typeface="Arial"/>
              </a:rPr>
              <a:t>自動化管理軟體系統</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zh-TW" sz="1100" b="0" i="0" u="none" strike="noStrike" cap="none" dirty="0">
                <a:solidFill>
                  <a:srgbClr val="000000"/>
                </a:solidFill>
                <a:effectLst/>
                <a:latin typeface="Arial"/>
                <a:ea typeface="Arial"/>
                <a:cs typeface="Arial"/>
                <a:sym typeface="Arial"/>
              </a:rPr>
              <a:t>所有的產品都是通過拉科魯尼亞的物流中心發送出去的，運用非常成熟的自動化管理軟體系統，由</a:t>
            </a:r>
            <a:r>
              <a:rPr lang="en-US" altLang="zh-TW" sz="1100" b="0" i="0" u="none" strike="noStrike" cap="none" dirty="0">
                <a:solidFill>
                  <a:srgbClr val="000000"/>
                </a:solidFill>
                <a:effectLst/>
                <a:latin typeface="Arial"/>
                <a:ea typeface="Arial"/>
                <a:cs typeface="Arial"/>
                <a:sym typeface="Arial"/>
              </a:rPr>
              <a:t>ZARA </a:t>
            </a:r>
            <a:r>
              <a:rPr lang="zh-TW" altLang="zh-TW" sz="1100" b="0" i="0" u="none" strike="noStrike" cap="none" dirty="0">
                <a:solidFill>
                  <a:srgbClr val="000000"/>
                </a:solidFill>
                <a:effectLst/>
                <a:latin typeface="Arial"/>
                <a:ea typeface="Arial"/>
                <a:cs typeface="Arial"/>
                <a:sym typeface="Arial"/>
              </a:rPr>
              <a:t>或者</a:t>
            </a:r>
            <a:r>
              <a:rPr lang="en-US" altLang="zh-TW" sz="1100" b="0" i="0" u="none" strike="noStrike" cap="none" dirty="0">
                <a:solidFill>
                  <a:srgbClr val="000000"/>
                </a:solidFill>
                <a:effectLst/>
                <a:latin typeface="Arial"/>
                <a:ea typeface="Arial"/>
                <a:cs typeface="Arial"/>
                <a:sym typeface="Arial"/>
              </a:rPr>
              <a:t>Inditex</a:t>
            </a:r>
            <a:r>
              <a:rPr lang="zh-TW" altLang="zh-TW" sz="1100" b="0" i="0" u="none" strike="noStrike" cap="none" dirty="0">
                <a:solidFill>
                  <a:srgbClr val="000000"/>
                </a:solidFill>
                <a:effectLst/>
                <a:latin typeface="Arial"/>
                <a:ea typeface="Arial"/>
                <a:cs typeface="Arial"/>
                <a:sym typeface="Arial"/>
              </a:rPr>
              <a:t>的員工所開發。中心的員工有</a:t>
            </a:r>
            <a:r>
              <a:rPr lang="en-US" altLang="zh-TW" sz="1100" b="0" i="0" u="none" strike="noStrike" cap="none" dirty="0">
                <a:solidFill>
                  <a:srgbClr val="000000"/>
                </a:solidFill>
                <a:effectLst/>
                <a:latin typeface="Arial"/>
                <a:ea typeface="Arial"/>
                <a:cs typeface="Arial"/>
                <a:sym typeface="Arial"/>
              </a:rPr>
              <a:t>1200</a:t>
            </a:r>
            <a:r>
              <a:rPr lang="zh-TW" altLang="zh-TW" sz="1100" b="0" i="0" u="none" strike="noStrike" cap="none" dirty="0">
                <a:solidFill>
                  <a:srgbClr val="000000"/>
                </a:solidFill>
                <a:effectLst/>
                <a:latin typeface="Arial"/>
                <a:ea typeface="Arial"/>
                <a:cs typeface="Arial"/>
                <a:sym typeface="Arial"/>
              </a:rPr>
              <a:t>人，每周通常運作</a:t>
            </a:r>
            <a:r>
              <a:rPr lang="en-US" altLang="zh-TW" sz="1100" b="0" i="0" u="none" strike="noStrike" cap="none" dirty="0">
                <a:solidFill>
                  <a:srgbClr val="000000"/>
                </a:solidFill>
                <a:effectLst/>
                <a:latin typeface="Arial"/>
                <a:ea typeface="Arial"/>
                <a:cs typeface="Arial"/>
                <a:sym typeface="Arial"/>
              </a:rPr>
              <a:t>4</a:t>
            </a:r>
            <a:r>
              <a:rPr lang="zh-TW" altLang="zh-TW" sz="1100" b="0" i="0" u="none" strike="noStrike" cap="none" dirty="0">
                <a:solidFill>
                  <a:srgbClr val="000000"/>
                </a:solidFill>
                <a:effectLst/>
                <a:latin typeface="Arial"/>
                <a:ea typeface="Arial"/>
                <a:cs typeface="Arial"/>
                <a:sym typeface="Arial"/>
              </a:rPr>
              <a:t>天，運送的貨物的數量依需求而定。通常在訂單收到後，</a:t>
            </a:r>
            <a:r>
              <a:rPr lang="en-US" altLang="zh-TW" sz="1100" b="0" i="0" u="none" strike="noStrike" cap="none" dirty="0">
                <a:solidFill>
                  <a:srgbClr val="000000"/>
                </a:solidFill>
                <a:effectLst/>
                <a:latin typeface="Arial"/>
                <a:ea typeface="Arial"/>
                <a:cs typeface="Arial"/>
                <a:sym typeface="Arial"/>
              </a:rPr>
              <a:t>8</a:t>
            </a:r>
            <a:r>
              <a:rPr lang="zh-TW" altLang="zh-TW" sz="1100" b="0" i="0" u="none" strike="noStrike" cap="none" dirty="0">
                <a:solidFill>
                  <a:srgbClr val="000000"/>
                </a:solidFill>
                <a:effectLst/>
                <a:latin typeface="Arial"/>
                <a:ea typeface="Arial"/>
                <a:cs typeface="Arial"/>
                <a:sym typeface="Arial"/>
              </a:rPr>
              <a:t>個小時以內就可以裝船運走，每個連鎖店的訂單都會獨立的裝在各自的箱子裡。還在巴西、阿根廷和墨西哥建有三個小型的倉儲中心，用來應對南半球在不同的季節的需求。</a:t>
            </a:r>
            <a:endParaRPr lang="en-US" altLang="zh-TW"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altLang="zh-TW" sz="1100" b="0" i="0" u="none" strike="noStrike" cap="none" dirty="0">
                <a:solidFill>
                  <a:srgbClr val="000000"/>
                </a:solidFill>
                <a:effectLst/>
                <a:latin typeface="Arial"/>
                <a:ea typeface="Arial"/>
                <a:cs typeface="Arial"/>
                <a:sym typeface="Arial"/>
              </a:rPr>
              <a:t>20</a:t>
            </a:r>
            <a:r>
              <a:rPr lang="zh-TW" altLang="zh-TW" sz="1100" b="0" i="0" u="none" strike="noStrike" cap="none" dirty="0">
                <a:solidFill>
                  <a:srgbClr val="000000"/>
                </a:solidFill>
                <a:effectLst/>
                <a:latin typeface="Arial"/>
                <a:ea typeface="Arial"/>
                <a:cs typeface="Arial"/>
                <a:sym typeface="Arial"/>
              </a:rPr>
              <a:t>公里的地下傳送帶</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en-US" altLang="zh-TW" sz="1100" b="0" i="0" u="none" strike="noStrike" cap="none" dirty="0">
                <a:solidFill>
                  <a:srgbClr val="000000"/>
                </a:solidFill>
                <a:effectLst/>
                <a:latin typeface="Arial"/>
                <a:ea typeface="Arial"/>
                <a:cs typeface="Arial"/>
                <a:sym typeface="Arial"/>
              </a:rPr>
              <a:t>ZARA</a:t>
            </a:r>
            <a:r>
              <a:rPr lang="zh-TW" altLang="zh-TW" sz="1100" b="0" i="0" u="none" strike="noStrike" cap="none" dirty="0">
                <a:solidFill>
                  <a:srgbClr val="000000"/>
                </a:solidFill>
                <a:effectLst/>
                <a:latin typeface="Arial"/>
                <a:ea typeface="Arial"/>
                <a:cs typeface="Arial"/>
                <a:sym typeface="Arial"/>
              </a:rPr>
              <a:t>的分銷設施非常先進，運行時需要的人數非常少。大約</a:t>
            </a:r>
            <a:r>
              <a:rPr lang="en-US" altLang="zh-TW" sz="1100" b="0" i="0" u="none" strike="noStrike" cap="none" dirty="0">
                <a:solidFill>
                  <a:srgbClr val="000000"/>
                </a:solidFill>
                <a:effectLst/>
                <a:latin typeface="Arial"/>
                <a:ea typeface="Arial"/>
                <a:cs typeface="Arial"/>
                <a:sym typeface="Arial"/>
              </a:rPr>
              <a:t>20</a:t>
            </a:r>
            <a:r>
              <a:rPr lang="zh-TW" altLang="zh-TW" sz="1100" b="0" i="0" u="none" strike="noStrike" cap="none" dirty="0">
                <a:solidFill>
                  <a:srgbClr val="000000"/>
                </a:solidFill>
                <a:effectLst/>
                <a:latin typeface="Arial"/>
                <a:ea typeface="Arial"/>
                <a:cs typeface="Arial"/>
                <a:sym typeface="Arial"/>
              </a:rPr>
              <a:t>公里的地下傳送帶將商品從</a:t>
            </a:r>
            <a:r>
              <a:rPr lang="en-US" altLang="zh-TW" sz="1100" b="0" i="0" u="none" strike="noStrike" cap="none" dirty="0">
                <a:solidFill>
                  <a:srgbClr val="000000"/>
                </a:solidFill>
                <a:effectLst/>
                <a:latin typeface="Arial"/>
                <a:ea typeface="Arial"/>
                <a:cs typeface="Arial"/>
                <a:sym typeface="Arial"/>
              </a:rPr>
              <a:t>ZARA</a:t>
            </a:r>
            <a:r>
              <a:rPr lang="zh-TW" altLang="zh-TW" sz="1100" b="0" i="0" u="none" strike="noStrike" cap="none" dirty="0">
                <a:solidFill>
                  <a:srgbClr val="000000"/>
                </a:solidFill>
                <a:effectLst/>
                <a:latin typeface="Arial"/>
                <a:ea typeface="Arial"/>
                <a:cs typeface="Arial"/>
                <a:sym typeface="Arial"/>
              </a:rPr>
              <a:t>的工廠運到位於西班牙</a:t>
            </a:r>
            <a:r>
              <a:rPr lang="en-US" altLang="zh-TW" sz="1100" b="0" i="0" u="none" strike="noStrike" cap="none" dirty="0">
                <a:solidFill>
                  <a:srgbClr val="000000"/>
                </a:solidFill>
                <a:effectLst/>
                <a:latin typeface="Arial"/>
                <a:ea typeface="Arial"/>
                <a:cs typeface="Arial"/>
                <a:sym typeface="Arial"/>
              </a:rPr>
              <a:t>ZARA</a:t>
            </a:r>
            <a:r>
              <a:rPr lang="zh-TW" altLang="zh-TW" sz="1100" b="0" i="0" u="none" strike="noStrike" cap="none" dirty="0">
                <a:solidFill>
                  <a:srgbClr val="000000"/>
                </a:solidFill>
                <a:effectLst/>
                <a:latin typeface="Arial"/>
                <a:ea typeface="Arial"/>
                <a:cs typeface="Arial"/>
                <a:sym typeface="Arial"/>
              </a:rPr>
              <a:t>總部的貨物配送中心。為了確保每一筆訂單準時到達它的目的地，</a:t>
            </a:r>
            <a:r>
              <a:rPr lang="en-US" altLang="zh-TW" sz="1100" b="0" i="0" u="none" strike="noStrike" cap="none" dirty="0">
                <a:solidFill>
                  <a:srgbClr val="000000"/>
                </a:solidFill>
                <a:effectLst/>
                <a:latin typeface="Arial"/>
                <a:ea typeface="Arial"/>
                <a:cs typeface="Arial"/>
                <a:sym typeface="Arial"/>
              </a:rPr>
              <a:t>ZARA</a:t>
            </a:r>
            <a:r>
              <a:rPr lang="zh-TW" altLang="zh-TW" sz="1100" b="0" i="0" u="none" strike="noStrike" cap="none" dirty="0">
                <a:solidFill>
                  <a:srgbClr val="000000"/>
                </a:solidFill>
                <a:effectLst/>
                <a:latin typeface="Arial"/>
                <a:ea typeface="Arial"/>
                <a:cs typeface="Arial"/>
                <a:sym typeface="Arial"/>
              </a:rPr>
              <a:t>沒有採取浪費時間的人工分檢方法而是借用了光學讀取工具，這種工具每小時能挑選並分撿超過</a:t>
            </a:r>
            <a:r>
              <a:rPr lang="en-US" altLang="zh-TW" sz="1100" b="0" i="0" u="none" strike="noStrike" cap="none" dirty="0">
                <a:solidFill>
                  <a:srgbClr val="000000"/>
                </a:solidFill>
                <a:effectLst/>
                <a:latin typeface="Arial"/>
                <a:ea typeface="Arial"/>
                <a:cs typeface="Arial"/>
                <a:sym typeface="Arial"/>
              </a:rPr>
              <a:t>60000</a:t>
            </a:r>
            <a:r>
              <a:rPr lang="zh-TW" altLang="zh-TW" sz="1100" b="0" i="0" u="none" strike="noStrike" cap="none" dirty="0">
                <a:solidFill>
                  <a:srgbClr val="000000"/>
                </a:solidFill>
                <a:effectLst/>
                <a:latin typeface="Arial"/>
                <a:ea typeface="Arial"/>
                <a:cs typeface="Arial"/>
                <a:sym typeface="Arial"/>
              </a:rPr>
              <a:t>件的衣服。在</a:t>
            </a:r>
            <a:r>
              <a:rPr lang="en-US" altLang="zh-TW" sz="1100" b="0" i="0" u="none" strike="noStrike" cap="none" dirty="0">
                <a:solidFill>
                  <a:srgbClr val="000000"/>
                </a:solidFill>
                <a:effectLst/>
                <a:latin typeface="Arial"/>
                <a:ea typeface="Arial"/>
                <a:cs typeface="Arial"/>
                <a:sym typeface="Arial"/>
              </a:rPr>
              <a:t>ZARA</a:t>
            </a:r>
            <a:r>
              <a:rPr lang="zh-TW" altLang="zh-TW" sz="1100" b="0" i="0" u="none" strike="noStrike" cap="none" dirty="0">
                <a:solidFill>
                  <a:srgbClr val="000000"/>
                </a:solidFill>
                <a:effectLst/>
                <a:latin typeface="Arial"/>
                <a:ea typeface="Arial"/>
                <a:cs typeface="Arial"/>
                <a:sym typeface="Arial"/>
              </a:rPr>
              <a:t>總部還設有雙車道的高速公路直通配送中心。由於其快速、高效的運作，這個貨物配送中心實際上只是一個服裝的周轉地，而不是倉庫。</a:t>
            </a:r>
          </a:p>
          <a:p>
            <a:pPr marL="158750" indent="0">
              <a:buNone/>
            </a:pPr>
            <a:r>
              <a:rPr lang="en-US" altLang="zh-TW" sz="1100" b="0" i="0" u="none" strike="noStrike" cap="none" dirty="0">
                <a:solidFill>
                  <a:srgbClr val="000000"/>
                </a:solidFill>
                <a:effectLst/>
                <a:latin typeface="Arial"/>
                <a:ea typeface="Arial"/>
                <a:cs typeface="Arial"/>
                <a:sym typeface="Arial"/>
              </a:rPr>
              <a:t> </a:t>
            </a:r>
            <a:endParaRPr lang="zh-TW" altLang="zh-TW"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zh-TW" sz="1100" b="0" i="0" u="none" strike="noStrike" cap="none" dirty="0">
              <a:solidFill>
                <a:srgbClr val="000000"/>
              </a:solidFill>
              <a:effectLst/>
              <a:latin typeface="Arial"/>
              <a:ea typeface="Arial"/>
              <a:cs typeface="Arial"/>
              <a:sym typeface="Arial"/>
            </a:endParaRPr>
          </a:p>
          <a:p>
            <a:pPr marL="158750" indent="0">
              <a:buNone/>
            </a:pPr>
            <a:endParaRPr lang="en-US" dirty="0"/>
          </a:p>
          <a:p>
            <a:pPr marL="158750" indent="0">
              <a:buNone/>
            </a:pPr>
            <a:r>
              <a:rPr lang="en-US" dirty="0"/>
              <a:t>UQ</a:t>
            </a:r>
            <a:r>
              <a:rPr lang="zh-TW" altLang="en-US" dirty="0"/>
              <a:t> </a:t>
            </a:r>
            <a:r>
              <a:rPr lang="en-US" dirty="0" err="1"/>
              <a:t>的全自動話倉庫</a:t>
            </a:r>
            <a:r>
              <a:rPr lang="zh-TW" altLang="en-US" sz="1100" b="0" i="0" u="none" strike="noStrike" cap="none" dirty="0">
                <a:solidFill>
                  <a:srgbClr val="000000"/>
                </a:solidFill>
                <a:effectLst/>
                <a:latin typeface="Arial"/>
                <a:ea typeface="Arial"/>
                <a:cs typeface="Arial"/>
                <a:sym typeface="Arial"/>
              </a:rPr>
              <a:t>目前僅使用在日本東京，預計未來引進至全。</a:t>
            </a:r>
            <a:endParaRPr lang="en-US" altLang="zh-TW" sz="1100" b="0" i="0" u="none" strike="noStrike" cap="none" dirty="0">
              <a:solidFill>
                <a:srgbClr val="000000"/>
              </a:solidFill>
              <a:effectLst/>
              <a:latin typeface="Arial"/>
              <a:ea typeface="Arial"/>
              <a:cs typeface="Arial"/>
              <a:sym typeface="Arial"/>
            </a:endParaRPr>
          </a:p>
          <a:p>
            <a:pPr marL="158750" indent="0">
              <a:buNone/>
            </a:pPr>
            <a:endParaRPr lang="zh-TW" alt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044879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578a966e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578a966e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188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578a966e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578a966e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b="0" i="0" u="none" strike="noStrike" cap="none" dirty="0">
                <a:solidFill>
                  <a:srgbClr val="000000"/>
                </a:solidFill>
                <a:effectLst/>
                <a:latin typeface="Arial"/>
                <a:ea typeface="Arial"/>
                <a:cs typeface="Arial"/>
                <a:sym typeface="Arial"/>
              </a:rPr>
              <a:t>Zara</a:t>
            </a:r>
            <a:r>
              <a:rPr lang="zh-TW" altLang="en-US" sz="1100" b="0" i="0" u="none" strike="noStrike" cap="none" dirty="0">
                <a:solidFill>
                  <a:srgbClr val="000000"/>
                </a:solidFill>
                <a:effectLst/>
                <a:latin typeface="Arial"/>
                <a:ea typeface="Arial"/>
                <a:cs typeface="Arial"/>
                <a:sym typeface="Arial"/>
              </a:rPr>
              <a:t> </a:t>
            </a:r>
            <a:r>
              <a:rPr lang="zh-TW" altLang="zh-TW" sz="1100" b="0" i="0" u="none" strike="noStrike" cap="none" dirty="0">
                <a:solidFill>
                  <a:srgbClr val="000000"/>
                </a:solidFill>
                <a:effectLst/>
                <a:latin typeface="Arial"/>
                <a:ea typeface="Arial"/>
                <a:cs typeface="Arial"/>
                <a:sym typeface="Arial"/>
              </a:rPr>
              <a:t>在每間零售店都備有</a:t>
            </a:r>
            <a:r>
              <a:rPr lang="zh-TW" altLang="en-US" sz="1100" b="0" i="0" u="none" strike="noStrike" cap="none" dirty="0">
                <a:solidFill>
                  <a:srgbClr val="000000"/>
                </a:solidFill>
                <a:effectLst/>
                <a:latin typeface="Arial"/>
                <a:ea typeface="Arial"/>
                <a:cs typeface="Arial"/>
                <a:sym typeface="Arial"/>
              </a:rPr>
              <a:t> </a:t>
            </a:r>
            <a:r>
              <a:rPr lang="en-US" altLang="zh-TW" sz="1100" b="0" i="0" u="none" strike="noStrike" cap="none" dirty="0">
                <a:solidFill>
                  <a:srgbClr val="000000"/>
                </a:solidFill>
                <a:effectLst/>
                <a:latin typeface="Arial"/>
                <a:ea typeface="Arial"/>
                <a:cs typeface="Arial"/>
                <a:sym typeface="Arial"/>
              </a:rPr>
              <a:t>PDA</a:t>
            </a:r>
            <a:r>
              <a:rPr lang="zh-TW" altLang="en-US" sz="1100" b="0" i="0" u="none" strike="noStrike" cap="none" dirty="0">
                <a:solidFill>
                  <a:srgbClr val="000000"/>
                </a:solidFill>
                <a:effectLst/>
                <a:latin typeface="Arial"/>
                <a:ea typeface="Arial"/>
                <a:cs typeface="Arial"/>
                <a:sym typeface="Arial"/>
              </a:rPr>
              <a:t> </a:t>
            </a:r>
            <a:r>
              <a:rPr lang="zh-TW" altLang="zh-TW" sz="1100" b="0" i="0" u="none" strike="noStrike" cap="none" dirty="0">
                <a:solidFill>
                  <a:srgbClr val="000000"/>
                </a:solidFill>
                <a:effectLst/>
                <a:latin typeface="Arial"/>
                <a:ea typeface="Arial"/>
                <a:cs typeface="Arial"/>
                <a:sym typeface="Arial"/>
              </a:rPr>
              <a:t>與</a:t>
            </a:r>
            <a:r>
              <a:rPr lang="zh-TW" altLang="en-US" sz="1100" b="0" i="0" u="none" strike="noStrike" cap="none" dirty="0">
                <a:solidFill>
                  <a:srgbClr val="000000"/>
                </a:solidFill>
                <a:effectLst/>
                <a:latin typeface="Arial"/>
                <a:ea typeface="Arial"/>
                <a:cs typeface="Arial"/>
                <a:sym typeface="Arial"/>
              </a:rPr>
              <a:t> </a:t>
            </a:r>
            <a:r>
              <a:rPr lang="en-US" altLang="zh-TW" sz="1100" b="0" i="0" u="none" strike="noStrike" cap="none" dirty="0">
                <a:solidFill>
                  <a:srgbClr val="000000"/>
                </a:solidFill>
                <a:effectLst/>
                <a:latin typeface="Arial"/>
                <a:ea typeface="Arial"/>
                <a:cs typeface="Arial"/>
                <a:sym typeface="Arial"/>
              </a:rPr>
              <a:t>POS</a:t>
            </a:r>
            <a:r>
              <a:rPr lang="zh-TW" altLang="en-US" sz="1100" b="0" i="0" u="none" strike="noStrike" cap="none" dirty="0">
                <a:solidFill>
                  <a:srgbClr val="000000"/>
                </a:solidFill>
                <a:effectLst/>
                <a:latin typeface="Arial"/>
                <a:ea typeface="Arial"/>
                <a:cs typeface="Arial"/>
                <a:sym typeface="Arial"/>
              </a:rPr>
              <a:t> </a:t>
            </a:r>
            <a:r>
              <a:rPr lang="zh-TW" altLang="zh-TW" sz="1100" b="0" i="0" u="none" strike="noStrike" cap="none" dirty="0">
                <a:solidFill>
                  <a:srgbClr val="000000"/>
                </a:solidFill>
                <a:effectLst/>
                <a:latin typeface="Arial"/>
                <a:ea typeface="Arial"/>
                <a:cs typeface="Arial"/>
                <a:sym typeface="Arial"/>
              </a:rPr>
              <a:t>系統與總部連線，讓總部可以快速掌握每日的銷售資訊、最新的消費者動態，進而即時調整供應鏈的策略。</a:t>
            </a:r>
          </a:p>
          <a:p>
            <a:pPr marL="0" lvl="0" indent="0" algn="l" rtl="0">
              <a:spcBef>
                <a:spcPts val="0"/>
              </a:spcBef>
              <a:spcAft>
                <a:spcPts val="0"/>
              </a:spcAft>
              <a:buNone/>
            </a:pPr>
            <a:endParaRPr lang="en-US" dirty="0"/>
          </a:p>
          <a:p>
            <a:pPr marL="0" lvl="0" indent="0" algn="l" rtl="0">
              <a:spcBef>
                <a:spcPts val="0"/>
              </a:spcBef>
              <a:spcAft>
                <a:spcPts val="0"/>
              </a:spcAft>
              <a:buNone/>
            </a:pPr>
            <a:r>
              <a:rPr lang="en-US" altLang="zh-TW" sz="1100" b="0" i="0" u="none" strike="noStrike" cap="none" dirty="0">
                <a:solidFill>
                  <a:srgbClr val="000000"/>
                </a:solidFill>
                <a:effectLst/>
                <a:latin typeface="Arial"/>
                <a:ea typeface="Arial"/>
                <a:cs typeface="Arial"/>
                <a:sym typeface="Arial"/>
              </a:rPr>
              <a:t>UQ</a:t>
            </a:r>
            <a:r>
              <a:rPr lang="zh-TW" altLang="en-US" sz="1100" b="0" i="0" u="none" strike="noStrike" cap="none" dirty="0">
                <a:solidFill>
                  <a:srgbClr val="000000"/>
                </a:solidFill>
                <a:effectLst/>
                <a:latin typeface="Arial"/>
                <a:ea typeface="Arial"/>
                <a:cs typeface="Arial"/>
                <a:sym typeface="Arial"/>
              </a:rPr>
              <a:t>：</a:t>
            </a:r>
            <a:endParaRPr lang="en-US" altLang="zh-TW"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altLang="zh-TW" sz="1100" b="0" i="0" u="none" strike="noStrike" cap="none" dirty="0">
                <a:solidFill>
                  <a:srgbClr val="000000"/>
                </a:solidFill>
                <a:effectLst/>
                <a:latin typeface="Arial"/>
                <a:ea typeface="Arial"/>
                <a:cs typeface="Arial"/>
                <a:sym typeface="Arial"/>
              </a:rPr>
              <a:t>G4</a:t>
            </a:r>
            <a:r>
              <a:rPr lang="zh-TW" altLang="en-US" sz="1100" b="0" i="0" u="none" strike="noStrike" cap="none" dirty="0">
                <a:solidFill>
                  <a:srgbClr val="000000"/>
                </a:solidFill>
                <a:effectLst/>
                <a:latin typeface="Arial"/>
                <a:ea typeface="Arial"/>
                <a:cs typeface="Arial"/>
                <a:sym typeface="Arial"/>
              </a:rPr>
              <a:t>是迅销中国对内部系统的称呼，相当于通常意义上的进销存系统，涉及到了全公司各个业务部门。从</a:t>
            </a:r>
            <a:r>
              <a:rPr lang="en-US" altLang="zh-TW" sz="1100" b="0" i="0" u="none" strike="noStrike" cap="none" dirty="0">
                <a:solidFill>
                  <a:srgbClr val="000000"/>
                </a:solidFill>
                <a:effectLst/>
                <a:latin typeface="Arial"/>
                <a:ea typeface="Arial"/>
                <a:cs typeface="Arial"/>
                <a:sym typeface="Arial"/>
              </a:rPr>
              <a:t>2000</a:t>
            </a:r>
            <a:r>
              <a:rPr lang="zh-TW" altLang="en-US" sz="1100" b="0" i="0" u="none" strike="noStrike" cap="none" dirty="0">
                <a:solidFill>
                  <a:srgbClr val="000000"/>
                </a:solidFill>
                <a:effectLst/>
                <a:latin typeface="Arial"/>
                <a:ea typeface="Arial"/>
                <a:cs typeface="Arial"/>
                <a:sym typeface="Arial"/>
              </a:rPr>
              <a:t>年开始构思，经历</a:t>
            </a:r>
            <a:r>
              <a:rPr lang="en-US" altLang="zh-TW" sz="1100" b="0" i="0" u="none" strike="noStrike" cap="none" dirty="0">
                <a:solidFill>
                  <a:srgbClr val="000000"/>
                </a:solidFill>
                <a:effectLst/>
                <a:latin typeface="Arial"/>
                <a:ea typeface="Arial"/>
                <a:cs typeface="Arial"/>
                <a:sym typeface="Arial"/>
              </a:rPr>
              <a:t>6</a:t>
            </a:r>
            <a:r>
              <a:rPr lang="zh-TW" altLang="en-US" sz="1100" b="0" i="0" u="none" strike="noStrike" cap="none" dirty="0">
                <a:solidFill>
                  <a:srgbClr val="000000"/>
                </a:solidFill>
                <a:effectLst/>
                <a:latin typeface="Arial"/>
                <a:ea typeface="Arial"/>
                <a:cs typeface="Arial"/>
                <a:sym typeface="Arial"/>
              </a:rPr>
              <a:t>年的筹备后，</a:t>
            </a:r>
            <a:r>
              <a:rPr lang="en-US" altLang="zh-TW" sz="1100" b="0" i="0" u="none" strike="noStrike" cap="none" dirty="0">
                <a:solidFill>
                  <a:srgbClr val="000000"/>
                </a:solidFill>
                <a:effectLst/>
                <a:latin typeface="Arial"/>
                <a:ea typeface="Arial"/>
                <a:cs typeface="Arial"/>
                <a:sym typeface="Arial"/>
              </a:rPr>
              <a:t>G4</a:t>
            </a:r>
            <a:r>
              <a:rPr lang="zh-TW" altLang="en-US" sz="1100" b="0" i="0" u="none" strike="noStrike" cap="none" dirty="0">
                <a:solidFill>
                  <a:srgbClr val="000000"/>
                </a:solidFill>
                <a:effectLst/>
                <a:latin typeface="Arial"/>
                <a:ea typeface="Arial"/>
                <a:cs typeface="Arial"/>
                <a:sym typeface="Arial"/>
              </a:rPr>
              <a:t>系统于</a:t>
            </a:r>
            <a:r>
              <a:rPr lang="en-US" altLang="zh-TW" sz="1100" b="0" i="0" u="none" strike="noStrike" cap="none" dirty="0">
                <a:solidFill>
                  <a:srgbClr val="000000"/>
                </a:solidFill>
                <a:effectLst/>
                <a:latin typeface="Arial"/>
                <a:ea typeface="Arial"/>
                <a:cs typeface="Arial"/>
                <a:sym typeface="Arial"/>
              </a:rPr>
              <a:t>2006</a:t>
            </a:r>
            <a:r>
              <a:rPr lang="zh-TW" altLang="en-US" sz="1100" b="0" i="0" u="none" strike="noStrike" cap="none" dirty="0">
                <a:solidFill>
                  <a:srgbClr val="000000"/>
                </a:solidFill>
                <a:effectLst/>
                <a:latin typeface="Arial"/>
                <a:ea typeface="Arial"/>
                <a:cs typeface="Arial"/>
                <a:sym typeface="Arial"/>
              </a:rPr>
              <a:t>年正式在中国区全面运行。</a:t>
            </a:r>
            <a:endParaRPr lang="en-US" altLang="zh-TW"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b="0" i="0" u="none" strike="noStrike" cap="none" dirty="0">
                <a:solidFill>
                  <a:srgbClr val="000000"/>
                </a:solidFill>
                <a:effectLst/>
                <a:latin typeface="Arial"/>
                <a:ea typeface="Arial"/>
                <a:cs typeface="Arial"/>
                <a:sym typeface="Arial"/>
              </a:rPr>
              <a:t>2006</a:t>
            </a:r>
            <a:r>
              <a:rPr lang="zh-TW" altLang="en-US" sz="1100" b="0" i="0" u="none" strike="noStrike" cap="none" dirty="0">
                <a:solidFill>
                  <a:srgbClr val="000000"/>
                </a:solidFill>
                <a:effectLst/>
                <a:latin typeface="Arial"/>
                <a:ea typeface="Arial"/>
                <a:cs typeface="Arial"/>
                <a:sym typeface="Arial"/>
              </a:rPr>
              <a:t>年引进了 </a:t>
            </a:r>
            <a:r>
              <a:rPr lang="en-US" altLang="zh-TW" sz="1100" b="0" i="0" u="none" strike="noStrike" cap="none" dirty="0">
                <a:solidFill>
                  <a:srgbClr val="000000"/>
                </a:solidFill>
                <a:effectLst/>
                <a:latin typeface="Arial"/>
                <a:ea typeface="Arial"/>
                <a:cs typeface="Arial"/>
                <a:sym typeface="Arial"/>
              </a:rPr>
              <a:t>G4</a:t>
            </a:r>
            <a:r>
              <a:rPr lang="zh-TW" altLang="en-US" sz="1100" b="0" i="0" u="none" strike="noStrike" cap="none" dirty="0">
                <a:solidFill>
                  <a:srgbClr val="000000"/>
                </a:solidFill>
                <a:effectLst/>
                <a:latin typeface="Arial"/>
                <a:ea typeface="Arial"/>
                <a:cs typeface="Arial"/>
                <a:sym typeface="Arial"/>
              </a:rPr>
              <a:t> 系统，</a:t>
            </a:r>
            <a:r>
              <a:rPr lang="en-US" altLang="zh-TW" sz="1100" b="0" i="0" u="none" strike="noStrike" cap="none" dirty="0">
                <a:solidFill>
                  <a:srgbClr val="000000"/>
                </a:solidFill>
                <a:effectLst/>
                <a:latin typeface="Arial"/>
                <a:ea typeface="Arial"/>
                <a:cs typeface="Arial"/>
                <a:sym typeface="Arial"/>
              </a:rPr>
              <a:t>2010</a:t>
            </a:r>
            <a:r>
              <a:rPr lang="zh-TW" altLang="en-US" sz="1100" b="0" i="0" u="none" strike="noStrike" cap="none" dirty="0">
                <a:solidFill>
                  <a:srgbClr val="000000"/>
                </a:solidFill>
                <a:effectLst/>
                <a:latin typeface="Arial"/>
                <a:ea typeface="Arial"/>
                <a:cs typeface="Arial"/>
                <a:sym typeface="Arial"/>
              </a:rPr>
              <a:t> 年秋天全新的 </a:t>
            </a:r>
            <a:r>
              <a:rPr lang="en-US" altLang="zh-TW" sz="1100" b="0" i="0" u="none" strike="noStrike" cap="none" dirty="0">
                <a:solidFill>
                  <a:srgbClr val="000000"/>
                </a:solidFill>
                <a:effectLst/>
                <a:latin typeface="Arial"/>
                <a:ea typeface="Arial"/>
                <a:cs typeface="Arial"/>
                <a:sym typeface="Arial"/>
              </a:rPr>
              <a:t>G1</a:t>
            </a:r>
            <a:r>
              <a:rPr lang="zh-TW" altLang="en-US" sz="1100" b="0" i="0" u="none" strike="noStrike" cap="none" dirty="0">
                <a:solidFill>
                  <a:srgbClr val="000000"/>
                </a:solidFill>
                <a:effectLst/>
                <a:latin typeface="Arial"/>
                <a:ea typeface="Arial"/>
                <a:cs typeface="Arial"/>
                <a:sym typeface="Arial"/>
              </a:rPr>
              <a:t> 系统将首先在人事、财务等领域进行实施。</a:t>
            </a:r>
            <a:endParaRPr lang="en-US" altLang="zh-TW"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altLang="zh-TW" sz="1100" b="0" i="0" u="none" strike="noStrike" cap="none" dirty="0">
                <a:solidFill>
                  <a:srgbClr val="000000"/>
                </a:solidFill>
                <a:effectLst/>
                <a:latin typeface="Arial"/>
                <a:ea typeface="Arial"/>
                <a:cs typeface="Arial"/>
                <a:sym typeface="Arial"/>
              </a:rPr>
              <a:t>G1</a:t>
            </a:r>
            <a:r>
              <a:rPr lang="zh-TW" altLang="en-US" sz="1100" b="0" i="0" u="none" strike="noStrike" cap="none" dirty="0">
                <a:solidFill>
                  <a:srgbClr val="000000"/>
                </a:solidFill>
                <a:effectLst/>
                <a:latin typeface="Arial"/>
                <a:ea typeface="Arial"/>
                <a:cs typeface="Arial"/>
                <a:sym typeface="Arial"/>
              </a:rPr>
              <a:t>即“</a:t>
            </a:r>
            <a:r>
              <a:rPr lang="en-US" altLang="zh-TW" sz="1100" b="0" i="0" u="none" strike="noStrike" cap="none" dirty="0">
                <a:solidFill>
                  <a:srgbClr val="000000"/>
                </a:solidFill>
                <a:effectLst/>
                <a:latin typeface="Arial"/>
                <a:ea typeface="Arial"/>
                <a:cs typeface="Arial"/>
                <a:sym typeface="Arial"/>
              </a:rPr>
              <a:t>Global One”</a:t>
            </a:r>
            <a:r>
              <a:rPr lang="zh-TW" altLang="en-US" sz="1100" b="0" i="0" u="none" strike="noStrike" cap="none" dirty="0">
                <a:solidFill>
                  <a:srgbClr val="000000"/>
                </a:solidFill>
                <a:effectLst/>
                <a:latin typeface="Arial"/>
                <a:ea typeface="Arial"/>
                <a:cs typeface="Arial"/>
                <a:sym typeface="Arial"/>
              </a:rPr>
              <a:t>之意。为</a:t>
            </a:r>
            <a:r>
              <a:rPr lang="en-US" altLang="zh-TW" sz="1100" b="0" i="0" u="none" strike="noStrike" cap="none" dirty="0">
                <a:solidFill>
                  <a:srgbClr val="000000"/>
                </a:solidFill>
                <a:effectLst/>
                <a:latin typeface="Arial"/>
                <a:ea typeface="Arial"/>
                <a:cs typeface="Arial"/>
                <a:sym typeface="Arial"/>
              </a:rPr>
              <a:t>G4</a:t>
            </a:r>
            <a:r>
              <a:rPr lang="zh-TW" altLang="en-US" sz="1100" b="0" i="0" u="none" strike="noStrike" cap="none" dirty="0">
                <a:solidFill>
                  <a:srgbClr val="000000"/>
                </a:solidFill>
                <a:effectLst/>
                <a:latin typeface="Arial"/>
                <a:ea typeface="Arial"/>
                <a:cs typeface="Arial"/>
                <a:sym typeface="Arial"/>
              </a:rPr>
              <a:t>的一次重要升级和优化，</a:t>
            </a:r>
            <a:r>
              <a:rPr lang="en-US" altLang="zh-TW" sz="1100" b="0" i="0" u="none" strike="noStrike" cap="none" dirty="0">
                <a:solidFill>
                  <a:srgbClr val="000000"/>
                </a:solidFill>
                <a:effectLst/>
                <a:latin typeface="Arial"/>
                <a:ea typeface="Arial"/>
                <a:cs typeface="Arial"/>
                <a:sym typeface="Arial"/>
              </a:rPr>
              <a:t>G1</a:t>
            </a:r>
            <a:r>
              <a:rPr lang="zh-TW" altLang="en-US" sz="1100" b="0" i="0" u="none" strike="noStrike" cap="none" dirty="0">
                <a:solidFill>
                  <a:srgbClr val="000000"/>
                </a:solidFill>
                <a:effectLst/>
                <a:latin typeface="Arial"/>
                <a:ea typeface="Arial"/>
                <a:cs typeface="Arial"/>
                <a:sym typeface="Arial"/>
              </a:rPr>
              <a:t>系统将人事、财务两大模块囊括其中。</a:t>
            </a:r>
            <a:endParaRPr lang="en-US" altLang="zh-TW"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altLang="zh-TW" sz="1100" b="0" i="0" u="none" strike="noStrike" cap="none" dirty="0">
                <a:solidFill>
                  <a:srgbClr val="000000"/>
                </a:solidFill>
                <a:effectLst/>
                <a:latin typeface="Arial"/>
                <a:ea typeface="Arial"/>
                <a:cs typeface="Arial"/>
                <a:sym typeface="Arial"/>
              </a:rPr>
              <a:t>G1</a:t>
            </a:r>
            <a:r>
              <a:rPr lang="zh-TW" altLang="en-US" sz="1100" b="0" i="0" u="none" strike="noStrike" cap="none" dirty="0">
                <a:solidFill>
                  <a:srgbClr val="000000"/>
                </a:solidFill>
                <a:effectLst/>
                <a:latin typeface="Arial"/>
                <a:ea typeface="Arial"/>
                <a:cs typeface="Arial"/>
                <a:sym typeface="Arial"/>
              </a:rPr>
              <a:t>实施之后，系统将会自动进行中國區</a:t>
            </a:r>
            <a:r>
              <a:rPr lang="en-US" altLang="zh-TW" sz="1100" b="0" i="0" u="none" strike="noStrike" cap="none" dirty="0">
                <a:solidFill>
                  <a:srgbClr val="000000"/>
                </a:solidFill>
                <a:effectLst/>
                <a:latin typeface="Arial"/>
                <a:ea typeface="Arial"/>
                <a:cs typeface="Arial"/>
                <a:sym typeface="Arial"/>
              </a:rPr>
              <a:t>vs</a:t>
            </a:r>
            <a:r>
              <a:rPr lang="zh-TW" altLang="en-US" sz="1100" b="0" i="0" u="none" strike="noStrike" cap="none" dirty="0">
                <a:solidFill>
                  <a:srgbClr val="000000"/>
                </a:solidFill>
                <a:effectLst/>
                <a:latin typeface="Arial"/>
                <a:ea typeface="Arial"/>
                <a:cs typeface="Arial"/>
                <a:sym typeface="Arial"/>
              </a:rPr>
              <a:t>日本區兩種版本的報表的转换</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59420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578a966e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578a966e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334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578a966e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578a966e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403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578a966e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578a966e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b="0" i="0" u="none" strike="noStrike" cap="none" dirty="0">
                <a:solidFill>
                  <a:srgbClr val="000000"/>
                </a:solidFill>
                <a:effectLst/>
                <a:latin typeface="Arial"/>
                <a:ea typeface="Arial"/>
                <a:cs typeface="Arial"/>
                <a:sym typeface="Arial"/>
              </a:rPr>
              <a:t>G4</a:t>
            </a:r>
            <a:r>
              <a:rPr lang="zh-TW" altLang="en-US" sz="1100" b="0" i="0" u="none" strike="noStrike" cap="none" dirty="0">
                <a:solidFill>
                  <a:srgbClr val="000000"/>
                </a:solidFill>
                <a:effectLst/>
                <a:latin typeface="Arial"/>
                <a:ea typeface="Arial"/>
                <a:cs typeface="Arial"/>
                <a:sym typeface="Arial"/>
              </a:rPr>
              <a:t>系統</a:t>
            </a:r>
            <a:r>
              <a:rPr lang="en-US" altLang="zh-TW" sz="1100" b="0" i="0" u="none" strike="noStrike" cap="none" dirty="0">
                <a:solidFill>
                  <a:srgbClr val="000000"/>
                </a:solidFill>
                <a:effectLst/>
                <a:latin typeface="Arial"/>
                <a:ea typeface="Arial"/>
                <a:cs typeface="Arial"/>
                <a:sym typeface="Arial"/>
              </a:rPr>
              <a:t>—Uniqlo</a:t>
            </a:r>
            <a:r>
              <a:rPr lang="zh-TW" altLang="en-US" sz="1100" b="0" i="0" u="none" strike="noStrike" cap="none" dirty="0">
                <a:solidFill>
                  <a:srgbClr val="000000"/>
                </a:solidFill>
                <a:effectLst/>
                <a:latin typeface="Arial"/>
                <a:ea typeface="Arial"/>
                <a:cs typeface="Arial"/>
                <a:sym typeface="Arial"/>
              </a:rPr>
              <a:t>內部系統導入和系統展開的進銷系統 </a:t>
            </a:r>
            <a:endParaRPr lang="en-US" altLang="zh-TW"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b="0" i="0" u="none" strike="noStrike" cap="none" dirty="0">
                <a:solidFill>
                  <a:srgbClr val="000000"/>
                </a:solidFill>
                <a:effectLst/>
                <a:latin typeface="Arial"/>
                <a:ea typeface="Arial"/>
                <a:cs typeface="Arial"/>
                <a:sym typeface="Arial"/>
              </a:rPr>
              <a:t>G1</a:t>
            </a:r>
            <a:r>
              <a:rPr lang="zh-TW" altLang="en-US" sz="1100" b="0" i="0" u="none" strike="noStrike" cap="none" dirty="0">
                <a:solidFill>
                  <a:srgbClr val="000000"/>
                </a:solidFill>
                <a:effectLst/>
                <a:latin typeface="Arial"/>
                <a:ea typeface="Arial"/>
                <a:cs typeface="Arial"/>
                <a:sym typeface="Arial"/>
              </a:rPr>
              <a:t>系統</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負責人事和財物的一體化管理系統。 </a:t>
            </a:r>
            <a:endParaRPr lang="zh-TW" alt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32183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578a966e4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578a966e4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771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578a966e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578a966e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SAP</a:t>
            </a:r>
            <a:r>
              <a:rPr lang="zh-TW" altLang="en-US" sz="11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系統收費參考，一般公司的 </a:t>
            </a:r>
            <a:r>
              <a:rPr lang="en-US" altLang="zh-TW" sz="11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SAP </a:t>
            </a:r>
            <a:r>
              <a:rPr lang="zh-TW" altLang="en-US" sz="11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導入費用 </a:t>
            </a:r>
            <a:r>
              <a:rPr lang="en-US" altLang="zh-TW" sz="11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zh-TW" altLang="en-US" sz="11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含 </a:t>
            </a:r>
            <a:r>
              <a:rPr lang="en-US" altLang="zh-TW" sz="11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License + </a:t>
            </a:r>
            <a:r>
              <a:rPr lang="zh-TW" altLang="en-US" sz="11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硬體 </a:t>
            </a:r>
            <a:r>
              <a:rPr lang="en-US" altLang="zh-TW" sz="11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server + </a:t>
            </a:r>
            <a:r>
              <a:rPr lang="zh-TW" altLang="en-US" sz="11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顧問費</a:t>
            </a:r>
            <a:r>
              <a:rPr lang="en-US" altLang="zh-TW" sz="11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1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約 </a:t>
            </a:r>
            <a:r>
              <a:rPr lang="en-US" altLang="zh-TW" sz="11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3000</a:t>
            </a:r>
            <a:r>
              <a:rPr lang="zh-TW" altLang="en-US" sz="11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萬到 </a:t>
            </a:r>
            <a:r>
              <a:rPr lang="en-US" altLang="zh-TW" sz="11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6000</a:t>
            </a:r>
            <a:r>
              <a:rPr lang="zh-TW" altLang="en-US" sz="11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萬不等。另外，</a:t>
            </a:r>
            <a:r>
              <a:rPr lang="en-US" altLang="zh-TW" sz="11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SAP</a:t>
            </a:r>
            <a:r>
              <a:rPr lang="zh-TW" altLang="en-US" sz="11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每年的維護費用是購買 </a:t>
            </a:r>
            <a:r>
              <a:rPr lang="en-US" altLang="zh-TW" sz="11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License</a:t>
            </a:r>
            <a:r>
              <a:rPr lang="zh-TW" altLang="en-US" sz="11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總費用的 </a:t>
            </a:r>
            <a:r>
              <a:rPr lang="en-US" altLang="zh-TW" sz="11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22%</a:t>
            </a:r>
            <a:r>
              <a:rPr lang="zh-TW" altLang="en-US" sz="11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43617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578a966e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578a966e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525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57909da16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57909da16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473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a:t>The forecast for the next 10 years, based on this growth, projects that the fast fashion industry will be worth $44 billion by 2028. Therefore, it should effectively more than double its value in a two-decade span—if the fast fashion industry growth rate isn’t overly impacted by current economic trends.</a:t>
            </a:r>
          </a:p>
          <a:p>
            <a:r>
              <a:rPr lang="en-US" altLang="zh-TW" sz="1100" b="0" i="0" u="none" strike="noStrike" cap="none" dirty="0">
                <a:solidFill>
                  <a:srgbClr val="000000"/>
                </a:solidFill>
                <a:effectLst/>
                <a:latin typeface="Arial"/>
                <a:ea typeface="Arial"/>
                <a:cs typeface="Arial"/>
                <a:sym typeface="Arial"/>
              </a:rPr>
              <a:t>Fast fashion allows almost everyone in the world to get easy access to designer pieces at affordable prices. Indeed, the fashion industry statistics look optimistic and seem to show growing numbers.</a:t>
            </a:r>
            <a:endParaRPr lang="zh-TW" altLang="en-US" dirty="0"/>
          </a:p>
        </p:txBody>
      </p:sp>
    </p:spTree>
    <p:extLst>
      <p:ext uri="{BB962C8B-B14F-4D97-AF65-F5344CB8AC3E}">
        <p14:creationId xmlns:p14="http://schemas.microsoft.com/office/powerpoint/2010/main" val="1817073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en-US" altLang="zh-TW" dirty="0"/>
              <a:t>Clothing</a:t>
            </a:r>
            <a:r>
              <a:rPr lang="zh-TW" altLang="en-US" dirty="0"/>
              <a:t>跟快時尚統計會有誤差，給大家參考</a:t>
            </a:r>
          </a:p>
        </p:txBody>
      </p:sp>
    </p:spTree>
    <p:extLst>
      <p:ext uri="{BB962C8B-B14F-4D97-AF65-F5344CB8AC3E}">
        <p14:creationId xmlns:p14="http://schemas.microsoft.com/office/powerpoint/2010/main" val="4239750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放影片，穿搭牆還會幫你配戴其他配件如太陽眼鏡</a:t>
            </a:r>
          </a:p>
        </p:txBody>
      </p:sp>
    </p:spTree>
    <p:extLst>
      <p:ext uri="{BB962C8B-B14F-4D97-AF65-F5344CB8AC3E}">
        <p14:creationId xmlns:p14="http://schemas.microsoft.com/office/powerpoint/2010/main" val="3262066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1100" b="0" i="0" u="none" strike="noStrike" cap="none" dirty="0">
                <a:solidFill>
                  <a:srgbClr val="000000"/>
                </a:solidFill>
                <a:effectLst/>
                <a:latin typeface="Arial"/>
                <a:ea typeface="Arial"/>
                <a:cs typeface="Arial"/>
                <a:sym typeface="Arial"/>
              </a:rPr>
              <a:t>身為快時尚界的龍頭，</a:t>
            </a:r>
            <a:r>
              <a:rPr lang="en-US" altLang="zh-TW" sz="1100" b="0" i="0" u="none" strike="noStrike" cap="none" dirty="0">
                <a:solidFill>
                  <a:srgbClr val="000000"/>
                </a:solidFill>
                <a:effectLst/>
                <a:latin typeface="Arial"/>
                <a:ea typeface="Arial"/>
                <a:cs typeface="Arial"/>
                <a:sym typeface="Arial"/>
              </a:rPr>
              <a:t>Zara</a:t>
            </a:r>
            <a:r>
              <a:rPr lang="zh-TW" altLang="en-US" sz="1100" b="0" i="0" u="none" strike="noStrike" cap="none" dirty="0">
                <a:solidFill>
                  <a:srgbClr val="000000"/>
                </a:solidFill>
                <a:effectLst/>
                <a:latin typeface="Arial"/>
                <a:ea typeface="Arial"/>
                <a:cs typeface="Arial"/>
                <a:sym typeface="Arial"/>
              </a:rPr>
              <a:t>面對疫情的反應毫不遲疑。</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彭博社</a:t>
            </a:r>
            <a:r>
              <a:rPr lang="en-US" altLang="zh-TW" sz="1100" b="0" i="0" u="none" strike="noStrike" cap="none" dirty="0">
                <a:solidFill>
                  <a:srgbClr val="000000"/>
                </a:solidFill>
                <a:effectLst/>
                <a:latin typeface="Arial"/>
                <a:ea typeface="Arial"/>
                <a:cs typeface="Arial"/>
                <a:sym typeface="Arial"/>
              </a:rPr>
              <a:t>》</a:t>
            </a:r>
            <a:r>
              <a:rPr lang="zh-TW" altLang="en-US" sz="1100" b="0" i="0" u="none" strike="noStrike" cap="none" dirty="0">
                <a:solidFill>
                  <a:srgbClr val="000000"/>
                </a:solidFill>
                <a:effectLst/>
                <a:latin typeface="Arial"/>
                <a:ea typeface="Arial"/>
                <a:cs typeface="Arial"/>
                <a:sym typeface="Arial"/>
              </a:rPr>
              <a:t>指出，他們利用在產品中導入的</a:t>
            </a:r>
            <a:r>
              <a:rPr lang="en-US" altLang="zh-TW" sz="1100" b="0" i="0" u="none" strike="noStrike" cap="none" dirty="0">
                <a:solidFill>
                  <a:srgbClr val="000000"/>
                </a:solidFill>
                <a:effectLst/>
                <a:latin typeface="Arial"/>
                <a:ea typeface="Arial"/>
                <a:cs typeface="Arial"/>
                <a:sym typeface="Arial"/>
              </a:rPr>
              <a:t>RFID</a:t>
            </a:r>
            <a:r>
              <a:rPr lang="zh-TW" altLang="en-US" sz="1100" b="0" i="0" u="none" strike="noStrike" cap="none" dirty="0">
                <a:solidFill>
                  <a:srgbClr val="000000"/>
                </a:solidFill>
                <a:effectLst/>
                <a:latin typeface="Arial"/>
                <a:ea typeface="Arial"/>
                <a:cs typeface="Arial"/>
                <a:sym typeface="Arial"/>
              </a:rPr>
              <a:t>（無線射頻辨識）追蹤技術全盤掌握門市庫存，讓倉庫內、架上的服飾得以在電商平台上出售。</a:t>
            </a:r>
          </a:p>
          <a:p>
            <a:r>
              <a:rPr lang="zh-TW" altLang="en-US" sz="1100" b="0" i="0" u="none" strike="noStrike" cap="none" dirty="0">
                <a:solidFill>
                  <a:srgbClr val="000000"/>
                </a:solidFill>
                <a:effectLst/>
                <a:latin typeface="Arial"/>
                <a:ea typeface="Arial"/>
                <a:cs typeface="Arial"/>
                <a:sym typeface="Arial"/>
              </a:rPr>
              <a:t>別在服飾上的</a:t>
            </a:r>
            <a:r>
              <a:rPr lang="en-US" altLang="zh-TW" sz="1100" b="0" i="0" u="none" strike="noStrike" cap="none" dirty="0">
                <a:solidFill>
                  <a:srgbClr val="000000"/>
                </a:solidFill>
                <a:effectLst/>
                <a:latin typeface="Arial"/>
                <a:ea typeface="Arial"/>
                <a:cs typeface="Arial"/>
                <a:sym typeface="Arial"/>
              </a:rPr>
              <a:t>RFID</a:t>
            </a:r>
            <a:r>
              <a:rPr lang="zh-TW" altLang="en-US" sz="1100" b="0" i="0" u="none" strike="noStrike" cap="none" dirty="0">
                <a:solidFill>
                  <a:srgbClr val="000000"/>
                </a:solidFill>
                <a:effectLst/>
                <a:latin typeface="Arial"/>
                <a:ea typeface="Arial"/>
                <a:cs typeface="Arial"/>
                <a:sym typeface="Arial"/>
              </a:rPr>
              <a:t>標籤，當進入物流中心就會啟用，並在銷售後失效，拜這項技術所賜，</a:t>
            </a:r>
            <a:r>
              <a:rPr lang="en-US" altLang="zh-TW" sz="1100" b="0" i="0" u="none" strike="noStrike" cap="none" dirty="0">
                <a:solidFill>
                  <a:srgbClr val="000000"/>
                </a:solidFill>
                <a:effectLst/>
                <a:latin typeface="Arial"/>
                <a:ea typeface="Arial"/>
                <a:cs typeface="Arial"/>
                <a:sym typeface="Arial"/>
              </a:rPr>
              <a:t>Inditex</a:t>
            </a:r>
            <a:r>
              <a:rPr lang="zh-TW" altLang="en-US" sz="1100" b="0" i="0" u="none" strike="noStrike" cap="none" dirty="0">
                <a:solidFill>
                  <a:srgbClr val="000000"/>
                </a:solidFill>
                <a:effectLst/>
                <a:latin typeface="Arial"/>
                <a:ea typeface="Arial"/>
                <a:cs typeface="Arial"/>
                <a:sym typeface="Arial"/>
              </a:rPr>
              <a:t>得以在</a:t>
            </a:r>
            <a:r>
              <a:rPr lang="en-US" altLang="zh-TW" sz="1100" b="0" i="0" u="none" strike="noStrike" cap="none" dirty="0">
                <a:solidFill>
                  <a:srgbClr val="000000"/>
                </a:solidFill>
                <a:effectLst/>
                <a:latin typeface="Arial"/>
                <a:ea typeface="Arial"/>
                <a:cs typeface="Arial"/>
                <a:sym typeface="Arial"/>
              </a:rPr>
              <a:t>7</a:t>
            </a:r>
            <a:r>
              <a:rPr lang="zh-TW" altLang="en-US" sz="1100" b="0" i="0" u="none" strike="noStrike" cap="none" dirty="0">
                <a:solidFill>
                  <a:srgbClr val="000000"/>
                </a:solidFill>
                <a:effectLst/>
                <a:latin typeface="Arial"/>
                <a:ea typeface="Arial"/>
                <a:cs typeface="Arial"/>
                <a:sym typeface="Arial"/>
              </a:rPr>
              <a:t>月底前，快速清掉約</a:t>
            </a:r>
            <a:r>
              <a:rPr lang="en-US" altLang="zh-TW" sz="1100" b="0" i="0" u="none" strike="noStrike" cap="none" dirty="0">
                <a:solidFill>
                  <a:srgbClr val="000000"/>
                </a:solidFill>
                <a:effectLst/>
                <a:latin typeface="Arial"/>
                <a:ea typeface="Arial"/>
                <a:cs typeface="Arial"/>
                <a:sym typeface="Arial"/>
              </a:rPr>
              <a:t>19%</a:t>
            </a:r>
            <a:r>
              <a:rPr lang="zh-TW" altLang="en-US" sz="1100" b="0" i="0" u="none" strike="noStrike" cap="none" dirty="0">
                <a:solidFill>
                  <a:srgbClr val="000000"/>
                </a:solidFill>
                <a:effectLst/>
                <a:latin typeface="Arial"/>
                <a:ea typeface="Arial"/>
                <a:cs typeface="Arial"/>
                <a:sym typeface="Arial"/>
              </a:rPr>
              <a:t>的庫存服飾。</a:t>
            </a:r>
            <a:endParaRPr lang="en-US" altLang="zh-TW" sz="1100" b="0" i="0" u="none" strike="noStrike" cap="none" dirty="0">
              <a:solidFill>
                <a:srgbClr val="000000"/>
              </a:solidFill>
              <a:effectLst/>
              <a:latin typeface="Arial"/>
              <a:ea typeface="Arial"/>
              <a:cs typeface="Arial"/>
              <a:sym typeface="Arial"/>
            </a:endParaRPr>
          </a:p>
          <a:p>
            <a:r>
              <a:rPr lang="zh-TW" altLang="en-US" sz="1100" b="0" i="0" u="none" strike="noStrike" cap="none" dirty="0">
                <a:solidFill>
                  <a:srgbClr val="000000"/>
                </a:solidFill>
                <a:effectLst/>
                <a:latin typeface="Arial"/>
                <a:ea typeface="Arial"/>
                <a:cs typeface="Arial"/>
                <a:sym typeface="Arial"/>
              </a:rPr>
              <a:t>在地生產、靈活的物流及電商是</a:t>
            </a:r>
            <a:r>
              <a:rPr lang="en-US" altLang="zh-TW" sz="1100" b="0" i="0" u="none" strike="noStrike" cap="none" dirty="0">
                <a:solidFill>
                  <a:srgbClr val="000000"/>
                </a:solidFill>
                <a:effectLst/>
                <a:latin typeface="Arial"/>
                <a:ea typeface="Arial"/>
                <a:cs typeface="Arial"/>
                <a:sym typeface="Arial"/>
              </a:rPr>
              <a:t>Zara</a:t>
            </a:r>
            <a:r>
              <a:rPr lang="zh-TW" altLang="en-US" sz="1100" b="0" i="0" u="none" strike="noStrike" cap="none" dirty="0">
                <a:solidFill>
                  <a:srgbClr val="000000"/>
                </a:solidFill>
                <a:effectLst/>
                <a:latin typeface="Arial"/>
                <a:ea typeface="Arial"/>
                <a:cs typeface="Arial"/>
                <a:sym typeface="Arial"/>
              </a:rPr>
              <a:t>減輕受創的原因，而</a:t>
            </a:r>
            <a:r>
              <a:rPr lang="en-US" altLang="zh-TW" sz="1100" b="0" i="0" u="none" strike="noStrike" cap="none" dirty="0">
                <a:solidFill>
                  <a:srgbClr val="000000"/>
                </a:solidFill>
                <a:effectLst/>
                <a:latin typeface="Arial"/>
                <a:ea typeface="Arial"/>
                <a:cs typeface="Arial"/>
                <a:sym typeface="Arial"/>
              </a:rPr>
              <a:t>RFID</a:t>
            </a:r>
            <a:r>
              <a:rPr lang="zh-TW" altLang="en-US" sz="1100" b="0" i="0" u="none" strike="noStrike" cap="none" dirty="0">
                <a:solidFill>
                  <a:srgbClr val="000000"/>
                </a:solidFill>
                <a:effectLst/>
                <a:latin typeface="Arial"/>
                <a:ea typeface="Arial"/>
                <a:cs typeface="Arial"/>
                <a:sym typeface="Arial"/>
              </a:rPr>
              <a:t>成為串連這之間的橋樑。</a:t>
            </a:r>
            <a:endParaRPr lang="en-US" altLang="zh-TW" sz="1100" b="0" i="0" u="none" strike="noStrike" cap="none" dirty="0">
              <a:solidFill>
                <a:srgbClr val="000000"/>
              </a:solidFill>
              <a:effectLst/>
              <a:latin typeface="Arial"/>
              <a:ea typeface="Arial"/>
              <a:cs typeface="Arial"/>
              <a:sym typeface="Arial"/>
            </a:endParaRPr>
          </a:p>
          <a:p>
            <a:pPr marL="158750" indent="0">
              <a:buNone/>
            </a:pPr>
            <a:r>
              <a:rPr lang="zh-TW" altLang="en-US" dirty="0"/>
              <a:t>總結兩者，</a:t>
            </a:r>
            <a:endParaRPr lang="en-US" altLang="zh-TW" dirty="0"/>
          </a:p>
          <a:p>
            <a:pPr marL="158750" indent="0">
              <a:buNone/>
            </a:pPr>
            <a:r>
              <a:rPr lang="zh-TW" altLang="en-US" dirty="0"/>
              <a:t>可以看出不論是</a:t>
            </a:r>
            <a:r>
              <a:rPr lang="en-US" altLang="zh-TW" dirty="0"/>
              <a:t>UQ</a:t>
            </a:r>
            <a:r>
              <a:rPr lang="zh-TW" altLang="en-US" dirty="0"/>
              <a:t>或</a:t>
            </a:r>
            <a:r>
              <a:rPr lang="en-US" altLang="zh-TW" dirty="0"/>
              <a:t>Zara</a:t>
            </a:r>
            <a:r>
              <a:rPr lang="zh-TW" altLang="en-US" dirty="0"/>
              <a:t>都因為疫情加速了數位轉型之外，</a:t>
            </a:r>
            <a:endParaRPr lang="en-US" altLang="zh-TW" dirty="0"/>
          </a:p>
          <a:p>
            <a:pPr marL="158750" indent="0">
              <a:buNone/>
            </a:pPr>
            <a:r>
              <a:rPr lang="zh-TW" altLang="en-US" dirty="0"/>
              <a:t>並且都想辦法要虛實整合，例如他們都有線上訂貨，到店取貨的服務，並且在實體店導入更多科技可以與線上通路整合，希望透過全通路的經營來提升銷售。兩間店在經歷疫情初期的虧損後，銷售都因為其數位化的策略漸漸回穩。</a:t>
            </a:r>
          </a:p>
          <a:p>
            <a:pPr marL="158750" indent="0">
              <a:buNone/>
            </a:pPr>
            <a:endParaRPr lang="zh-TW" altLang="en-US" dirty="0"/>
          </a:p>
        </p:txBody>
      </p:sp>
    </p:spTree>
    <p:extLst>
      <p:ext uri="{BB962C8B-B14F-4D97-AF65-F5344CB8AC3E}">
        <p14:creationId xmlns:p14="http://schemas.microsoft.com/office/powerpoint/2010/main" val="1883193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57909da16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57909da16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952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57909da16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57909da16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202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578a966e4_0_7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7578a966e4_0_7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57909da16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57909da16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528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c0a0b1f6d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c0a0b1f6d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83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578a966e4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578a966e4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9535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578a966e4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578a966e4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a:t>
            </a:r>
            <a:r>
              <a:rPr lang="en-US" dirty="0" err="1"/>
              <a:t>cndpushshare.com</a:t>
            </a:r>
            <a:r>
              <a:rPr lang="en-US"/>
              <a:t>/story/40740.html</a:t>
            </a:r>
            <a:endParaRPr/>
          </a:p>
        </p:txBody>
      </p:sp>
    </p:spTree>
    <p:extLst>
      <p:ext uri="{BB962C8B-B14F-4D97-AF65-F5344CB8AC3E}">
        <p14:creationId xmlns:p14="http://schemas.microsoft.com/office/powerpoint/2010/main" val="4288173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578a966e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578a966e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ZARA設計師非常多所以可以快速地跟上時尚的潮流</a:t>
            </a:r>
            <a:endParaRPr lang="en-US" dirty="0"/>
          </a:p>
          <a:p>
            <a:pPr marL="0" lvl="0" indent="0" algn="l" rtl="0">
              <a:spcBef>
                <a:spcPts val="0"/>
              </a:spcBef>
              <a:spcAft>
                <a:spcPts val="0"/>
              </a:spcAft>
              <a:buNone/>
            </a:pPr>
            <a:r>
              <a:rPr lang="en-US" dirty="0" err="1"/>
              <a:t>衣服的選擇非常多也更換得非常快因此營造一個「稀少性」的印象，讓消費者想買必須馬上下手</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altLang="zh-TW" dirty="0"/>
              <a:t>UQ</a:t>
            </a:r>
            <a:r>
              <a:rPr lang="zh-TW" altLang="en-US" dirty="0"/>
              <a:t>「以合宜價格讓每個人穿上優質休閑服裝。」</a:t>
            </a:r>
            <a:endParaRPr lang="en-US" altLang="zh-TW" dirty="0"/>
          </a:p>
          <a:p>
            <a:pPr marL="0" lvl="0" indent="0" algn="l" rtl="0">
              <a:spcBef>
                <a:spcPts val="0"/>
              </a:spcBef>
              <a:spcAft>
                <a:spcPts val="0"/>
              </a:spcAft>
              <a:buNone/>
            </a:pPr>
            <a:r>
              <a:rPr lang="en-US" dirty="0" err="1"/>
              <a:t>從Made</a:t>
            </a:r>
            <a:r>
              <a:rPr lang="en-US" dirty="0"/>
              <a:t> for all </a:t>
            </a:r>
            <a:r>
              <a:rPr lang="en-US" dirty="0" err="1"/>
              <a:t>變成</a:t>
            </a:r>
            <a:r>
              <a:rPr lang="zh-TW" altLang="en-US" dirty="0"/>
              <a:t> </a:t>
            </a:r>
            <a:r>
              <a:rPr lang="en-US" altLang="zh-TW" dirty="0" err="1"/>
              <a:t>Lifewear</a:t>
            </a:r>
            <a:r>
              <a:rPr lang="zh-TW" altLang="en-US" dirty="0"/>
              <a:t>，強調機能性，不只是評價還兼具高品質與機能，幫效費者帶來更好的體驗。</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578a966e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578a966e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416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578a966e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578a966e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315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3F3F3"/>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12750" y="1074058"/>
            <a:ext cx="6285000" cy="3138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rgbClr val="292938"/>
              </a:buClr>
              <a:buSzPts val="3600"/>
              <a:buFont typeface="Josefin Sans"/>
              <a:buNone/>
              <a:defRPr sz="9600">
                <a:solidFill>
                  <a:srgbClr val="292938"/>
                </a:solidFill>
              </a:defRPr>
            </a:lvl1pPr>
            <a:lvl2pPr lvl="1" algn="r" rtl="0">
              <a:spcBef>
                <a:spcPts val="0"/>
              </a:spcBef>
              <a:spcAft>
                <a:spcPts val="0"/>
              </a:spcAft>
              <a:buClr>
                <a:srgbClr val="292938"/>
              </a:buClr>
              <a:buSzPts val="7200"/>
              <a:buFont typeface="Josefin Sans"/>
              <a:buNone/>
              <a:defRPr sz="7200" b="1">
                <a:solidFill>
                  <a:srgbClr val="292938"/>
                </a:solidFill>
                <a:latin typeface="Josefin Sans"/>
                <a:ea typeface="Josefin Sans"/>
                <a:cs typeface="Josefin Sans"/>
                <a:sym typeface="Josefin Sans"/>
              </a:defRPr>
            </a:lvl2pPr>
            <a:lvl3pPr lvl="2" algn="r" rtl="0">
              <a:spcBef>
                <a:spcPts val="0"/>
              </a:spcBef>
              <a:spcAft>
                <a:spcPts val="0"/>
              </a:spcAft>
              <a:buClr>
                <a:srgbClr val="292938"/>
              </a:buClr>
              <a:buSzPts val="7200"/>
              <a:buFont typeface="Josefin Sans"/>
              <a:buNone/>
              <a:defRPr sz="7200" b="1">
                <a:solidFill>
                  <a:srgbClr val="292938"/>
                </a:solidFill>
                <a:latin typeface="Josefin Sans"/>
                <a:ea typeface="Josefin Sans"/>
                <a:cs typeface="Josefin Sans"/>
                <a:sym typeface="Josefin Sans"/>
              </a:defRPr>
            </a:lvl3pPr>
            <a:lvl4pPr lvl="3" algn="r" rtl="0">
              <a:spcBef>
                <a:spcPts val="0"/>
              </a:spcBef>
              <a:spcAft>
                <a:spcPts val="0"/>
              </a:spcAft>
              <a:buClr>
                <a:srgbClr val="292938"/>
              </a:buClr>
              <a:buSzPts val="7200"/>
              <a:buFont typeface="Josefin Sans"/>
              <a:buNone/>
              <a:defRPr sz="7200" b="1">
                <a:solidFill>
                  <a:srgbClr val="292938"/>
                </a:solidFill>
                <a:latin typeface="Josefin Sans"/>
                <a:ea typeface="Josefin Sans"/>
                <a:cs typeface="Josefin Sans"/>
                <a:sym typeface="Josefin Sans"/>
              </a:defRPr>
            </a:lvl4pPr>
            <a:lvl5pPr lvl="4" algn="r" rtl="0">
              <a:spcBef>
                <a:spcPts val="0"/>
              </a:spcBef>
              <a:spcAft>
                <a:spcPts val="0"/>
              </a:spcAft>
              <a:buClr>
                <a:srgbClr val="292938"/>
              </a:buClr>
              <a:buSzPts val="7200"/>
              <a:buFont typeface="Josefin Sans"/>
              <a:buNone/>
              <a:defRPr sz="7200" b="1">
                <a:solidFill>
                  <a:srgbClr val="292938"/>
                </a:solidFill>
                <a:latin typeface="Josefin Sans"/>
                <a:ea typeface="Josefin Sans"/>
                <a:cs typeface="Josefin Sans"/>
                <a:sym typeface="Josefin Sans"/>
              </a:defRPr>
            </a:lvl5pPr>
            <a:lvl6pPr lvl="5" algn="r" rtl="0">
              <a:spcBef>
                <a:spcPts val="0"/>
              </a:spcBef>
              <a:spcAft>
                <a:spcPts val="0"/>
              </a:spcAft>
              <a:buClr>
                <a:srgbClr val="292938"/>
              </a:buClr>
              <a:buSzPts val="7200"/>
              <a:buFont typeface="Josefin Sans"/>
              <a:buNone/>
              <a:defRPr sz="7200" b="1">
                <a:solidFill>
                  <a:srgbClr val="292938"/>
                </a:solidFill>
                <a:latin typeface="Josefin Sans"/>
                <a:ea typeface="Josefin Sans"/>
                <a:cs typeface="Josefin Sans"/>
                <a:sym typeface="Josefin Sans"/>
              </a:defRPr>
            </a:lvl6pPr>
            <a:lvl7pPr lvl="6" algn="r" rtl="0">
              <a:spcBef>
                <a:spcPts val="0"/>
              </a:spcBef>
              <a:spcAft>
                <a:spcPts val="0"/>
              </a:spcAft>
              <a:buClr>
                <a:srgbClr val="292938"/>
              </a:buClr>
              <a:buSzPts val="7200"/>
              <a:buFont typeface="Josefin Sans"/>
              <a:buNone/>
              <a:defRPr sz="7200" b="1">
                <a:solidFill>
                  <a:srgbClr val="292938"/>
                </a:solidFill>
                <a:latin typeface="Josefin Sans"/>
                <a:ea typeface="Josefin Sans"/>
                <a:cs typeface="Josefin Sans"/>
                <a:sym typeface="Josefin Sans"/>
              </a:defRPr>
            </a:lvl7pPr>
            <a:lvl8pPr lvl="7" algn="r" rtl="0">
              <a:spcBef>
                <a:spcPts val="0"/>
              </a:spcBef>
              <a:spcAft>
                <a:spcPts val="0"/>
              </a:spcAft>
              <a:buClr>
                <a:srgbClr val="292938"/>
              </a:buClr>
              <a:buSzPts val="7200"/>
              <a:buFont typeface="Josefin Sans"/>
              <a:buNone/>
              <a:defRPr sz="7200" b="1">
                <a:solidFill>
                  <a:srgbClr val="292938"/>
                </a:solidFill>
                <a:latin typeface="Josefin Sans"/>
                <a:ea typeface="Josefin Sans"/>
                <a:cs typeface="Josefin Sans"/>
                <a:sym typeface="Josefin Sans"/>
              </a:defRPr>
            </a:lvl8pPr>
            <a:lvl9pPr lvl="8" algn="r" rtl="0">
              <a:spcBef>
                <a:spcPts val="0"/>
              </a:spcBef>
              <a:spcAft>
                <a:spcPts val="0"/>
              </a:spcAft>
              <a:buClr>
                <a:srgbClr val="292938"/>
              </a:buClr>
              <a:buSzPts val="7200"/>
              <a:buFont typeface="Josefin Sans"/>
              <a:buNone/>
              <a:defRPr sz="7200" b="1">
                <a:solidFill>
                  <a:srgbClr val="292938"/>
                </a:solidFill>
                <a:latin typeface="Josefin Sans"/>
                <a:ea typeface="Josefin Sans"/>
                <a:cs typeface="Josefin Sans"/>
                <a:sym typeface="Josefin Sans"/>
              </a:defRPr>
            </a:lvl9pPr>
          </a:lstStyle>
          <a:p>
            <a:endParaRPr/>
          </a:p>
        </p:txBody>
      </p:sp>
      <p:sp>
        <p:nvSpPr>
          <p:cNvPr id="10" name="Google Shape;10;p2"/>
          <p:cNvSpPr txBox="1">
            <a:spLocks noGrp="1"/>
          </p:cNvSpPr>
          <p:nvPr>
            <p:ph type="subTitle" idx="1"/>
          </p:nvPr>
        </p:nvSpPr>
        <p:spPr>
          <a:xfrm>
            <a:off x="1112750" y="4212058"/>
            <a:ext cx="3648000" cy="322500"/>
          </a:xfrm>
          <a:prstGeom prst="rect">
            <a:avLst/>
          </a:prstGeom>
        </p:spPr>
        <p:txBody>
          <a:bodyPr spcFirstLastPara="1" wrap="square" lIns="90000" tIns="91425" rIns="91425" bIns="91425" anchor="ctr" anchorCtr="0">
            <a:noAutofit/>
          </a:bodyPr>
          <a:lstStyle>
            <a:lvl1pPr lvl="0" rtl="0">
              <a:lnSpc>
                <a:spcPct val="100000"/>
              </a:lnSpc>
              <a:spcBef>
                <a:spcPts val="0"/>
              </a:spcBef>
              <a:spcAft>
                <a:spcPts val="0"/>
              </a:spcAft>
              <a:buNone/>
              <a:defRPr sz="1400">
                <a:solidFill>
                  <a:srgbClr val="292938"/>
                </a:solidFill>
              </a:defRPr>
            </a:lvl1pPr>
            <a:lvl2pPr lvl="1" rtl="0">
              <a:lnSpc>
                <a:spcPct val="100000"/>
              </a:lnSpc>
              <a:spcBef>
                <a:spcPts val="1600"/>
              </a:spcBef>
              <a:spcAft>
                <a:spcPts val="0"/>
              </a:spcAft>
              <a:buNone/>
              <a:defRPr sz="1400">
                <a:solidFill>
                  <a:srgbClr val="292938"/>
                </a:solidFill>
              </a:defRPr>
            </a:lvl2pPr>
            <a:lvl3pPr lvl="2" rtl="0">
              <a:lnSpc>
                <a:spcPct val="100000"/>
              </a:lnSpc>
              <a:spcBef>
                <a:spcPts val="1600"/>
              </a:spcBef>
              <a:spcAft>
                <a:spcPts val="0"/>
              </a:spcAft>
              <a:buNone/>
              <a:defRPr sz="1400">
                <a:solidFill>
                  <a:srgbClr val="292938"/>
                </a:solidFill>
              </a:defRPr>
            </a:lvl3pPr>
            <a:lvl4pPr lvl="3" rtl="0">
              <a:lnSpc>
                <a:spcPct val="100000"/>
              </a:lnSpc>
              <a:spcBef>
                <a:spcPts val="1600"/>
              </a:spcBef>
              <a:spcAft>
                <a:spcPts val="0"/>
              </a:spcAft>
              <a:buNone/>
              <a:defRPr sz="1400">
                <a:solidFill>
                  <a:srgbClr val="292938"/>
                </a:solidFill>
              </a:defRPr>
            </a:lvl4pPr>
            <a:lvl5pPr lvl="4" rtl="0">
              <a:lnSpc>
                <a:spcPct val="100000"/>
              </a:lnSpc>
              <a:spcBef>
                <a:spcPts val="1600"/>
              </a:spcBef>
              <a:spcAft>
                <a:spcPts val="0"/>
              </a:spcAft>
              <a:buNone/>
              <a:defRPr sz="1400">
                <a:solidFill>
                  <a:srgbClr val="292938"/>
                </a:solidFill>
              </a:defRPr>
            </a:lvl5pPr>
            <a:lvl6pPr lvl="5" rtl="0">
              <a:lnSpc>
                <a:spcPct val="100000"/>
              </a:lnSpc>
              <a:spcBef>
                <a:spcPts val="1600"/>
              </a:spcBef>
              <a:spcAft>
                <a:spcPts val="0"/>
              </a:spcAft>
              <a:buNone/>
              <a:defRPr sz="1400">
                <a:solidFill>
                  <a:srgbClr val="292938"/>
                </a:solidFill>
              </a:defRPr>
            </a:lvl6pPr>
            <a:lvl7pPr lvl="6" rtl="0">
              <a:lnSpc>
                <a:spcPct val="100000"/>
              </a:lnSpc>
              <a:spcBef>
                <a:spcPts val="1600"/>
              </a:spcBef>
              <a:spcAft>
                <a:spcPts val="0"/>
              </a:spcAft>
              <a:buNone/>
              <a:defRPr sz="1400">
                <a:solidFill>
                  <a:srgbClr val="292938"/>
                </a:solidFill>
              </a:defRPr>
            </a:lvl7pPr>
            <a:lvl8pPr lvl="7" rtl="0">
              <a:lnSpc>
                <a:spcPct val="100000"/>
              </a:lnSpc>
              <a:spcBef>
                <a:spcPts val="1600"/>
              </a:spcBef>
              <a:spcAft>
                <a:spcPts val="0"/>
              </a:spcAft>
              <a:buNone/>
              <a:defRPr sz="1400">
                <a:solidFill>
                  <a:srgbClr val="292938"/>
                </a:solidFill>
              </a:defRPr>
            </a:lvl8pPr>
            <a:lvl9pPr lvl="8" rtl="0">
              <a:lnSpc>
                <a:spcPct val="100000"/>
              </a:lnSpc>
              <a:spcBef>
                <a:spcPts val="1600"/>
              </a:spcBef>
              <a:spcAft>
                <a:spcPts val="1600"/>
              </a:spcAft>
              <a:buNone/>
              <a:defRPr sz="1400">
                <a:solidFill>
                  <a:srgbClr val="292938"/>
                </a:solidFill>
              </a:defRPr>
            </a:lvl9pPr>
          </a:lstStyle>
          <a:p>
            <a:endParaRPr/>
          </a:p>
        </p:txBody>
      </p:sp>
      <p:sp>
        <p:nvSpPr>
          <p:cNvPr id="11" name="Google Shape;11;p2"/>
          <p:cNvSpPr txBox="1">
            <a:spLocks noGrp="1"/>
          </p:cNvSpPr>
          <p:nvPr>
            <p:ph type="subTitle" idx="2"/>
          </p:nvPr>
        </p:nvSpPr>
        <p:spPr>
          <a:xfrm>
            <a:off x="3277550" y="520800"/>
            <a:ext cx="5101200" cy="225300"/>
          </a:xfrm>
          <a:prstGeom prst="rect">
            <a:avLst/>
          </a:prstGeom>
        </p:spPr>
        <p:txBody>
          <a:bodyPr spcFirstLastPara="1" wrap="square" lIns="91425" tIns="91425" rIns="91425" bIns="0" anchor="t" anchorCtr="0">
            <a:noAutofit/>
          </a:bodyPr>
          <a:lstStyle>
            <a:lvl1pPr lvl="0" algn="r" rtl="0">
              <a:lnSpc>
                <a:spcPct val="100000"/>
              </a:lnSpc>
              <a:spcBef>
                <a:spcPts val="0"/>
              </a:spcBef>
              <a:spcAft>
                <a:spcPts val="0"/>
              </a:spcAft>
              <a:buNone/>
              <a:defRPr sz="1200" b="1">
                <a:solidFill>
                  <a:srgbClr val="292938"/>
                </a:solidFill>
                <a:latin typeface="Helvetica Neue"/>
                <a:ea typeface="Helvetica Neue"/>
                <a:cs typeface="Helvetica Neue"/>
                <a:sym typeface="Helvetica Neue"/>
              </a:defRPr>
            </a:lvl1pPr>
            <a:lvl2pPr lvl="1" algn="r" rtl="0">
              <a:lnSpc>
                <a:spcPct val="100000"/>
              </a:lnSpc>
              <a:spcBef>
                <a:spcPts val="1600"/>
              </a:spcBef>
              <a:spcAft>
                <a:spcPts val="0"/>
              </a:spcAft>
              <a:buNone/>
              <a:defRPr sz="1200" b="1">
                <a:solidFill>
                  <a:srgbClr val="292938"/>
                </a:solidFill>
                <a:latin typeface="Helvetica Neue"/>
                <a:ea typeface="Helvetica Neue"/>
                <a:cs typeface="Helvetica Neue"/>
                <a:sym typeface="Helvetica Neue"/>
              </a:defRPr>
            </a:lvl2pPr>
            <a:lvl3pPr lvl="2" algn="r" rtl="0">
              <a:lnSpc>
                <a:spcPct val="100000"/>
              </a:lnSpc>
              <a:spcBef>
                <a:spcPts val="1600"/>
              </a:spcBef>
              <a:spcAft>
                <a:spcPts val="0"/>
              </a:spcAft>
              <a:buNone/>
              <a:defRPr sz="1200" b="1">
                <a:solidFill>
                  <a:srgbClr val="292938"/>
                </a:solidFill>
                <a:latin typeface="Helvetica Neue"/>
                <a:ea typeface="Helvetica Neue"/>
                <a:cs typeface="Helvetica Neue"/>
                <a:sym typeface="Helvetica Neue"/>
              </a:defRPr>
            </a:lvl3pPr>
            <a:lvl4pPr lvl="3" algn="r" rtl="0">
              <a:lnSpc>
                <a:spcPct val="100000"/>
              </a:lnSpc>
              <a:spcBef>
                <a:spcPts val="1600"/>
              </a:spcBef>
              <a:spcAft>
                <a:spcPts val="0"/>
              </a:spcAft>
              <a:buNone/>
              <a:defRPr sz="1200" b="1">
                <a:solidFill>
                  <a:srgbClr val="292938"/>
                </a:solidFill>
                <a:latin typeface="Helvetica Neue"/>
                <a:ea typeface="Helvetica Neue"/>
                <a:cs typeface="Helvetica Neue"/>
                <a:sym typeface="Helvetica Neue"/>
              </a:defRPr>
            </a:lvl4pPr>
            <a:lvl5pPr lvl="4" algn="r" rtl="0">
              <a:lnSpc>
                <a:spcPct val="100000"/>
              </a:lnSpc>
              <a:spcBef>
                <a:spcPts val="1600"/>
              </a:spcBef>
              <a:spcAft>
                <a:spcPts val="0"/>
              </a:spcAft>
              <a:buNone/>
              <a:defRPr sz="1200" b="1">
                <a:solidFill>
                  <a:srgbClr val="292938"/>
                </a:solidFill>
                <a:latin typeface="Helvetica Neue"/>
                <a:ea typeface="Helvetica Neue"/>
                <a:cs typeface="Helvetica Neue"/>
                <a:sym typeface="Helvetica Neue"/>
              </a:defRPr>
            </a:lvl5pPr>
            <a:lvl6pPr lvl="5" algn="r" rtl="0">
              <a:lnSpc>
                <a:spcPct val="100000"/>
              </a:lnSpc>
              <a:spcBef>
                <a:spcPts val="1600"/>
              </a:spcBef>
              <a:spcAft>
                <a:spcPts val="0"/>
              </a:spcAft>
              <a:buNone/>
              <a:defRPr sz="1200" b="1">
                <a:solidFill>
                  <a:srgbClr val="292938"/>
                </a:solidFill>
                <a:latin typeface="Helvetica Neue"/>
                <a:ea typeface="Helvetica Neue"/>
                <a:cs typeface="Helvetica Neue"/>
                <a:sym typeface="Helvetica Neue"/>
              </a:defRPr>
            </a:lvl6pPr>
            <a:lvl7pPr lvl="6" algn="r" rtl="0">
              <a:lnSpc>
                <a:spcPct val="100000"/>
              </a:lnSpc>
              <a:spcBef>
                <a:spcPts val="1600"/>
              </a:spcBef>
              <a:spcAft>
                <a:spcPts val="0"/>
              </a:spcAft>
              <a:buNone/>
              <a:defRPr sz="1200" b="1">
                <a:solidFill>
                  <a:srgbClr val="292938"/>
                </a:solidFill>
                <a:latin typeface="Helvetica Neue"/>
                <a:ea typeface="Helvetica Neue"/>
                <a:cs typeface="Helvetica Neue"/>
                <a:sym typeface="Helvetica Neue"/>
              </a:defRPr>
            </a:lvl7pPr>
            <a:lvl8pPr lvl="7" algn="r" rtl="0">
              <a:lnSpc>
                <a:spcPct val="100000"/>
              </a:lnSpc>
              <a:spcBef>
                <a:spcPts val="1600"/>
              </a:spcBef>
              <a:spcAft>
                <a:spcPts val="0"/>
              </a:spcAft>
              <a:buNone/>
              <a:defRPr sz="1200" b="1">
                <a:solidFill>
                  <a:srgbClr val="292938"/>
                </a:solidFill>
                <a:latin typeface="Helvetica Neue"/>
                <a:ea typeface="Helvetica Neue"/>
                <a:cs typeface="Helvetica Neue"/>
                <a:sym typeface="Helvetica Neue"/>
              </a:defRPr>
            </a:lvl8pPr>
            <a:lvl9pPr lvl="8" algn="r" rtl="0">
              <a:lnSpc>
                <a:spcPct val="100000"/>
              </a:lnSpc>
              <a:spcBef>
                <a:spcPts val="1600"/>
              </a:spcBef>
              <a:spcAft>
                <a:spcPts val="1600"/>
              </a:spcAft>
              <a:buNone/>
              <a:defRPr sz="1200" b="1">
                <a:solidFill>
                  <a:srgbClr val="292938"/>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2_2">
    <p:bg>
      <p:bgPr>
        <a:solidFill>
          <a:srgbClr val="E9A259"/>
        </a:solidFill>
        <a:effectLst/>
      </p:bgPr>
    </p:bg>
    <p:spTree>
      <p:nvGrpSpPr>
        <p:cNvPr id="1" name="Shape 75"/>
        <p:cNvGrpSpPr/>
        <p:nvPr/>
      </p:nvGrpSpPr>
      <p:grpSpPr>
        <a:xfrm>
          <a:off x="0" y="0"/>
          <a:ext cx="0" cy="0"/>
          <a:chOff x="0" y="0"/>
          <a:chExt cx="0" cy="0"/>
        </a:xfrm>
      </p:grpSpPr>
      <p:sp>
        <p:nvSpPr>
          <p:cNvPr id="76" name="Google Shape;76;p15"/>
          <p:cNvSpPr txBox="1">
            <a:spLocks noGrp="1"/>
          </p:cNvSpPr>
          <p:nvPr>
            <p:ph type="ctrTitle"/>
          </p:nvPr>
        </p:nvSpPr>
        <p:spPr>
          <a:xfrm>
            <a:off x="6040377" y="3474025"/>
            <a:ext cx="2334300" cy="6594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Clr>
                <a:srgbClr val="FFFFFF"/>
              </a:buClr>
              <a:buSzPts val="1400"/>
              <a:buFont typeface="Josefin Sans"/>
              <a:buNone/>
              <a:defRPr sz="1800">
                <a:solidFill>
                  <a:srgbClr val="F3F3F3"/>
                </a:solidFill>
              </a:defRPr>
            </a:lvl1pPr>
            <a:lvl2pPr lvl="1" algn="ctr" rtl="0">
              <a:spcBef>
                <a:spcPts val="0"/>
              </a:spcBef>
              <a:spcAft>
                <a:spcPts val="0"/>
              </a:spcAft>
              <a:buClr>
                <a:srgbClr val="FFFFFF"/>
              </a:buClr>
              <a:buSzPts val="1400"/>
              <a:buFont typeface="Josefin Sans"/>
              <a:buNone/>
              <a:defRPr sz="1400" b="1">
                <a:solidFill>
                  <a:srgbClr val="FFFFFF"/>
                </a:solidFill>
                <a:latin typeface="Josefin Sans"/>
                <a:ea typeface="Josefin Sans"/>
                <a:cs typeface="Josefin Sans"/>
                <a:sym typeface="Josefin Sans"/>
              </a:defRPr>
            </a:lvl2pPr>
            <a:lvl3pPr lvl="2" algn="ctr" rtl="0">
              <a:spcBef>
                <a:spcPts val="0"/>
              </a:spcBef>
              <a:spcAft>
                <a:spcPts val="0"/>
              </a:spcAft>
              <a:buClr>
                <a:srgbClr val="FFFFFF"/>
              </a:buClr>
              <a:buSzPts val="1400"/>
              <a:buFont typeface="Josefin Sans"/>
              <a:buNone/>
              <a:defRPr sz="1400" b="1">
                <a:solidFill>
                  <a:srgbClr val="FFFFFF"/>
                </a:solidFill>
                <a:latin typeface="Josefin Sans"/>
                <a:ea typeface="Josefin Sans"/>
                <a:cs typeface="Josefin Sans"/>
                <a:sym typeface="Josefin Sans"/>
              </a:defRPr>
            </a:lvl3pPr>
            <a:lvl4pPr lvl="3" algn="ctr" rtl="0">
              <a:spcBef>
                <a:spcPts val="0"/>
              </a:spcBef>
              <a:spcAft>
                <a:spcPts val="0"/>
              </a:spcAft>
              <a:buClr>
                <a:srgbClr val="FFFFFF"/>
              </a:buClr>
              <a:buSzPts val="1400"/>
              <a:buFont typeface="Josefin Sans"/>
              <a:buNone/>
              <a:defRPr sz="1400" b="1">
                <a:solidFill>
                  <a:srgbClr val="FFFFFF"/>
                </a:solidFill>
                <a:latin typeface="Josefin Sans"/>
                <a:ea typeface="Josefin Sans"/>
                <a:cs typeface="Josefin Sans"/>
                <a:sym typeface="Josefin Sans"/>
              </a:defRPr>
            </a:lvl4pPr>
            <a:lvl5pPr lvl="4" algn="ctr" rtl="0">
              <a:spcBef>
                <a:spcPts val="0"/>
              </a:spcBef>
              <a:spcAft>
                <a:spcPts val="0"/>
              </a:spcAft>
              <a:buClr>
                <a:srgbClr val="FFFFFF"/>
              </a:buClr>
              <a:buSzPts val="1400"/>
              <a:buFont typeface="Josefin Sans"/>
              <a:buNone/>
              <a:defRPr sz="1400" b="1">
                <a:solidFill>
                  <a:srgbClr val="FFFFFF"/>
                </a:solidFill>
                <a:latin typeface="Josefin Sans"/>
                <a:ea typeface="Josefin Sans"/>
                <a:cs typeface="Josefin Sans"/>
                <a:sym typeface="Josefin Sans"/>
              </a:defRPr>
            </a:lvl5pPr>
            <a:lvl6pPr lvl="5" algn="ctr" rtl="0">
              <a:spcBef>
                <a:spcPts val="0"/>
              </a:spcBef>
              <a:spcAft>
                <a:spcPts val="0"/>
              </a:spcAft>
              <a:buClr>
                <a:srgbClr val="FFFFFF"/>
              </a:buClr>
              <a:buSzPts val="1400"/>
              <a:buFont typeface="Josefin Sans"/>
              <a:buNone/>
              <a:defRPr sz="1400" b="1">
                <a:solidFill>
                  <a:srgbClr val="FFFFFF"/>
                </a:solidFill>
                <a:latin typeface="Josefin Sans"/>
                <a:ea typeface="Josefin Sans"/>
                <a:cs typeface="Josefin Sans"/>
                <a:sym typeface="Josefin Sans"/>
              </a:defRPr>
            </a:lvl6pPr>
            <a:lvl7pPr lvl="6" algn="ctr" rtl="0">
              <a:spcBef>
                <a:spcPts val="0"/>
              </a:spcBef>
              <a:spcAft>
                <a:spcPts val="0"/>
              </a:spcAft>
              <a:buClr>
                <a:srgbClr val="FFFFFF"/>
              </a:buClr>
              <a:buSzPts val="1400"/>
              <a:buFont typeface="Josefin Sans"/>
              <a:buNone/>
              <a:defRPr sz="1400" b="1">
                <a:solidFill>
                  <a:srgbClr val="FFFFFF"/>
                </a:solidFill>
                <a:latin typeface="Josefin Sans"/>
                <a:ea typeface="Josefin Sans"/>
                <a:cs typeface="Josefin Sans"/>
                <a:sym typeface="Josefin Sans"/>
              </a:defRPr>
            </a:lvl7pPr>
            <a:lvl8pPr lvl="7" algn="ctr" rtl="0">
              <a:spcBef>
                <a:spcPts val="0"/>
              </a:spcBef>
              <a:spcAft>
                <a:spcPts val="0"/>
              </a:spcAft>
              <a:buClr>
                <a:srgbClr val="FFFFFF"/>
              </a:buClr>
              <a:buSzPts val="1400"/>
              <a:buFont typeface="Josefin Sans"/>
              <a:buNone/>
              <a:defRPr sz="1400" b="1">
                <a:solidFill>
                  <a:srgbClr val="FFFFFF"/>
                </a:solidFill>
                <a:latin typeface="Josefin Sans"/>
                <a:ea typeface="Josefin Sans"/>
                <a:cs typeface="Josefin Sans"/>
                <a:sym typeface="Josefin Sans"/>
              </a:defRPr>
            </a:lvl8pPr>
            <a:lvl9pPr lvl="8" algn="ctr" rtl="0">
              <a:spcBef>
                <a:spcPts val="0"/>
              </a:spcBef>
              <a:spcAft>
                <a:spcPts val="0"/>
              </a:spcAft>
              <a:buClr>
                <a:srgbClr val="FFFFFF"/>
              </a:buClr>
              <a:buSzPts val="1400"/>
              <a:buFont typeface="Josefin Sans"/>
              <a:buNone/>
              <a:defRPr sz="1400" b="1">
                <a:solidFill>
                  <a:srgbClr val="FFFFFF"/>
                </a:solidFill>
                <a:latin typeface="Josefin Sans"/>
                <a:ea typeface="Josefin Sans"/>
                <a:cs typeface="Josefin Sans"/>
                <a:sym typeface="Josefin Sans"/>
              </a:defRPr>
            </a:lvl9pPr>
          </a:lstStyle>
          <a:p>
            <a:endParaRPr/>
          </a:p>
        </p:txBody>
      </p:sp>
      <p:sp>
        <p:nvSpPr>
          <p:cNvPr id="77" name="Google Shape;77;p15"/>
          <p:cNvSpPr txBox="1">
            <a:spLocks noGrp="1"/>
          </p:cNvSpPr>
          <p:nvPr>
            <p:ph type="subTitle" idx="1"/>
          </p:nvPr>
        </p:nvSpPr>
        <p:spPr>
          <a:xfrm>
            <a:off x="5919925" y="1457200"/>
            <a:ext cx="2454900" cy="1721400"/>
          </a:xfrm>
          <a:prstGeom prst="rect">
            <a:avLst/>
          </a:prstGeom>
          <a:noFill/>
        </p:spPr>
        <p:txBody>
          <a:bodyPr spcFirstLastPara="1" wrap="square" lIns="91425" tIns="274300" rIns="91425" bIns="91425" anchor="ctr" anchorCtr="0">
            <a:noAutofit/>
          </a:bodyPr>
          <a:lstStyle>
            <a:lvl1pPr lvl="0" algn="r" rtl="0">
              <a:lnSpc>
                <a:spcPct val="100000"/>
              </a:lnSpc>
              <a:spcBef>
                <a:spcPts val="0"/>
              </a:spcBef>
              <a:spcAft>
                <a:spcPts val="0"/>
              </a:spcAft>
              <a:buNone/>
              <a:defRPr>
                <a:solidFill>
                  <a:srgbClr val="F3F3F3"/>
                </a:solidFill>
              </a:defRPr>
            </a:lvl1pPr>
            <a:lvl2pPr lvl="1" algn="r" rtl="0">
              <a:lnSpc>
                <a:spcPct val="100000"/>
              </a:lnSpc>
              <a:spcBef>
                <a:spcPts val="1600"/>
              </a:spcBef>
              <a:spcAft>
                <a:spcPts val="0"/>
              </a:spcAft>
              <a:buNone/>
              <a:defRPr>
                <a:solidFill>
                  <a:srgbClr val="F3F3F3"/>
                </a:solidFill>
              </a:defRPr>
            </a:lvl2pPr>
            <a:lvl3pPr lvl="2" algn="r" rtl="0">
              <a:lnSpc>
                <a:spcPct val="100000"/>
              </a:lnSpc>
              <a:spcBef>
                <a:spcPts val="1600"/>
              </a:spcBef>
              <a:spcAft>
                <a:spcPts val="0"/>
              </a:spcAft>
              <a:buNone/>
              <a:defRPr>
                <a:solidFill>
                  <a:srgbClr val="F3F3F3"/>
                </a:solidFill>
              </a:defRPr>
            </a:lvl3pPr>
            <a:lvl4pPr lvl="3" algn="r" rtl="0">
              <a:lnSpc>
                <a:spcPct val="100000"/>
              </a:lnSpc>
              <a:spcBef>
                <a:spcPts val="1600"/>
              </a:spcBef>
              <a:spcAft>
                <a:spcPts val="0"/>
              </a:spcAft>
              <a:buNone/>
              <a:defRPr>
                <a:solidFill>
                  <a:srgbClr val="F3F3F3"/>
                </a:solidFill>
              </a:defRPr>
            </a:lvl4pPr>
            <a:lvl5pPr lvl="4" algn="r" rtl="0">
              <a:lnSpc>
                <a:spcPct val="100000"/>
              </a:lnSpc>
              <a:spcBef>
                <a:spcPts val="1600"/>
              </a:spcBef>
              <a:spcAft>
                <a:spcPts val="0"/>
              </a:spcAft>
              <a:buNone/>
              <a:defRPr>
                <a:solidFill>
                  <a:srgbClr val="F3F3F3"/>
                </a:solidFill>
              </a:defRPr>
            </a:lvl5pPr>
            <a:lvl6pPr lvl="5" algn="r" rtl="0">
              <a:lnSpc>
                <a:spcPct val="100000"/>
              </a:lnSpc>
              <a:spcBef>
                <a:spcPts val="1600"/>
              </a:spcBef>
              <a:spcAft>
                <a:spcPts val="0"/>
              </a:spcAft>
              <a:buNone/>
              <a:defRPr>
                <a:solidFill>
                  <a:srgbClr val="F3F3F3"/>
                </a:solidFill>
              </a:defRPr>
            </a:lvl6pPr>
            <a:lvl7pPr lvl="6" algn="r" rtl="0">
              <a:lnSpc>
                <a:spcPct val="100000"/>
              </a:lnSpc>
              <a:spcBef>
                <a:spcPts val="1600"/>
              </a:spcBef>
              <a:spcAft>
                <a:spcPts val="0"/>
              </a:spcAft>
              <a:buNone/>
              <a:defRPr>
                <a:solidFill>
                  <a:srgbClr val="F3F3F3"/>
                </a:solidFill>
              </a:defRPr>
            </a:lvl7pPr>
            <a:lvl8pPr lvl="7" algn="r" rtl="0">
              <a:lnSpc>
                <a:spcPct val="100000"/>
              </a:lnSpc>
              <a:spcBef>
                <a:spcPts val="1600"/>
              </a:spcBef>
              <a:spcAft>
                <a:spcPts val="0"/>
              </a:spcAft>
              <a:buNone/>
              <a:defRPr>
                <a:solidFill>
                  <a:srgbClr val="F3F3F3"/>
                </a:solidFill>
              </a:defRPr>
            </a:lvl8pPr>
            <a:lvl9pPr lvl="8" algn="r" rtl="0">
              <a:lnSpc>
                <a:spcPct val="100000"/>
              </a:lnSpc>
              <a:spcBef>
                <a:spcPts val="1600"/>
              </a:spcBef>
              <a:spcAft>
                <a:spcPts val="1600"/>
              </a:spcAft>
              <a:buNone/>
              <a:defRPr>
                <a:solidFill>
                  <a:srgbClr val="F3F3F3"/>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2_1">
    <p:bg>
      <p:bgPr>
        <a:solidFill>
          <a:srgbClr val="F3F3F3"/>
        </a:solid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subTitle" idx="1"/>
          </p:nvPr>
        </p:nvSpPr>
        <p:spPr>
          <a:xfrm>
            <a:off x="766650" y="3604550"/>
            <a:ext cx="2029500" cy="85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600"/>
              </a:spcBef>
              <a:spcAft>
                <a:spcPts val="0"/>
              </a:spcAft>
              <a:buNone/>
              <a:defRPr sz="1400">
                <a:solidFill>
                  <a:schemeClr val="lt1"/>
                </a:solidFill>
              </a:defRPr>
            </a:lvl2pPr>
            <a:lvl3pPr lvl="2" rtl="0">
              <a:lnSpc>
                <a:spcPct val="100000"/>
              </a:lnSpc>
              <a:spcBef>
                <a:spcPts val="1600"/>
              </a:spcBef>
              <a:spcAft>
                <a:spcPts val="0"/>
              </a:spcAft>
              <a:buNone/>
              <a:defRPr sz="1400">
                <a:solidFill>
                  <a:schemeClr val="lt1"/>
                </a:solidFill>
              </a:defRPr>
            </a:lvl3pPr>
            <a:lvl4pPr lvl="3" rtl="0">
              <a:lnSpc>
                <a:spcPct val="100000"/>
              </a:lnSpc>
              <a:spcBef>
                <a:spcPts val="1600"/>
              </a:spcBef>
              <a:spcAft>
                <a:spcPts val="0"/>
              </a:spcAft>
              <a:buNone/>
              <a:defRPr sz="1400">
                <a:solidFill>
                  <a:schemeClr val="lt1"/>
                </a:solidFill>
              </a:defRPr>
            </a:lvl4pPr>
            <a:lvl5pPr lvl="4" rtl="0">
              <a:lnSpc>
                <a:spcPct val="100000"/>
              </a:lnSpc>
              <a:spcBef>
                <a:spcPts val="1600"/>
              </a:spcBef>
              <a:spcAft>
                <a:spcPts val="0"/>
              </a:spcAft>
              <a:buNone/>
              <a:defRPr sz="1400">
                <a:solidFill>
                  <a:schemeClr val="lt1"/>
                </a:solidFill>
              </a:defRPr>
            </a:lvl5pPr>
            <a:lvl6pPr lvl="5" rtl="0">
              <a:lnSpc>
                <a:spcPct val="100000"/>
              </a:lnSpc>
              <a:spcBef>
                <a:spcPts val="1600"/>
              </a:spcBef>
              <a:spcAft>
                <a:spcPts val="0"/>
              </a:spcAft>
              <a:buNone/>
              <a:defRPr sz="1400">
                <a:solidFill>
                  <a:schemeClr val="lt1"/>
                </a:solidFill>
              </a:defRPr>
            </a:lvl6pPr>
            <a:lvl7pPr lvl="6" rtl="0">
              <a:lnSpc>
                <a:spcPct val="100000"/>
              </a:lnSpc>
              <a:spcBef>
                <a:spcPts val="1600"/>
              </a:spcBef>
              <a:spcAft>
                <a:spcPts val="0"/>
              </a:spcAft>
              <a:buNone/>
              <a:defRPr sz="1400">
                <a:solidFill>
                  <a:schemeClr val="lt1"/>
                </a:solidFill>
              </a:defRPr>
            </a:lvl7pPr>
            <a:lvl8pPr lvl="7" rtl="0">
              <a:lnSpc>
                <a:spcPct val="100000"/>
              </a:lnSpc>
              <a:spcBef>
                <a:spcPts val="1600"/>
              </a:spcBef>
              <a:spcAft>
                <a:spcPts val="0"/>
              </a:spcAft>
              <a:buNone/>
              <a:defRPr sz="1400">
                <a:solidFill>
                  <a:schemeClr val="lt1"/>
                </a:solidFill>
              </a:defRPr>
            </a:lvl8pPr>
            <a:lvl9pPr lvl="8" rtl="0">
              <a:lnSpc>
                <a:spcPct val="100000"/>
              </a:lnSpc>
              <a:spcBef>
                <a:spcPts val="1600"/>
              </a:spcBef>
              <a:spcAft>
                <a:spcPts val="1600"/>
              </a:spcAft>
              <a:buNone/>
              <a:defRPr sz="1400">
                <a:solidFill>
                  <a:schemeClr val="lt1"/>
                </a:solidFill>
              </a:defRPr>
            </a:lvl9pPr>
          </a:lstStyle>
          <a:p>
            <a:endParaRPr/>
          </a:p>
        </p:txBody>
      </p:sp>
      <p:sp>
        <p:nvSpPr>
          <p:cNvPr id="80" name="Google Shape;80;p16"/>
          <p:cNvSpPr txBox="1">
            <a:spLocks noGrp="1"/>
          </p:cNvSpPr>
          <p:nvPr>
            <p:ph type="subTitle" idx="2"/>
          </p:nvPr>
        </p:nvSpPr>
        <p:spPr>
          <a:xfrm>
            <a:off x="766650" y="3225650"/>
            <a:ext cx="2204400" cy="657300"/>
          </a:xfrm>
          <a:prstGeom prst="rect">
            <a:avLst/>
          </a:prstGeom>
        </p:spPr>
        <p:txBody>
          <a:bodyPr spcFirstLastPara="1" wrap="square" lIns="91425" tIns="0" rIns="91425" bIns="91425" anchor="b" anchorCtr="0">
            <a:noAutofit/>
          </a:bodyPr>
          <a:lstStyle>
            <a:lvl1pPr lvl="0" rtl="0">
              <a:lnSpc>
                <a:spcPct val="100000"/>
              </a:lnSpc>
              <a:spcBef>
                <a:spcPts val="0"/>
              </a:spcBef>
              <a:spcAft>
                <a:spcPts val="0"/>
              </a:spcAft>
              <a:buNone/>
              <a:defRPr sz="1600">
                <a:solidFill>
                  <a:schemeClr val="lt1"/>
                </a:solidFill>
                <a:latin typeface="Abril Fatface"/>
                <a:ea typeface="Abril Fatface"/>
                <a:cs typeface="Abril Fatface"/>
                <a:sym typeface="Abril Fatface"/>
              </a:defRPr>
            </a:lvl1pPr>
            <a:lvl2pPr lvl="1" rtl="0">
              <a:lnSpc>
                <a:spcPct val="100000"/>
              </a:lnSpc>
              <a:spcBef>
                <a:spcPts val="1600"/>
              </a:spcBef>
              <a:spcAft>
                <a:spcPts val="0"/>
              </a:spcAft>
              <a:buNone/>
              <a:defRPr sz="1600">
                <a:solidFill>
                  <a:schemeClr val="lt1"/>
                </a:solidFill>
                <a:latin typeface="Abril Fatface"/>
                <a:ea typeface="Abril Fatface"/>
                <a:cs typeface="Abril Fatface"/>
                <a:sym typeface="Abril Fatface"/>
              </a:defRPr>
            </a:lvl2pPr>
            <a:lvl3pPr lvl="2" rtl="0">
              <a:lnSpc>
                <a:spcPct val="100000"/>
              </a:lnSpc>
              <a:spcBef>
                <a:spcPts val="1600"/>
              </a:spcBef>
              <a:spcAft>
                <a:spcPts val="0"/>
              </a:spcAft>
              <a:buNone/>
              <a:defRPr sz="1600">
                <a:solidFill>
                  <a:schemeClr val="lt1"/>
                </a:solidFill>
                <a:latin typeface="Abril Fatface"/>
                <a:ea typeface="Abril Fatface"/>
                <a:cs typeface="Abril Fatface"/>
                <a:sym typeface="Abril Fatface"/>
              </a:defRPr>
            </a:lvl3pPr>
            <a:lvl4pPr lvl="3" rtl="0">
              <a:lnSpc>
                <a:spcPct val="100000"/>
              </a:lnSpc>
              <a:spcBef>
                <a:spcPts val="1600"/>
              </a:spcBef>
              <a:spcAft>
                <a:spcPts val="0"/>
              </a:spcAft>
              <a:buNone/>
              <a:defRPr sz="1600">
                <a:solidFill>
                  <a:schemeClr val="lt1"/>
                </a:solidFill>
                <a:latin typeface="Abril Fatface"/>
                <a:ea typeface="Abril Fatface"/>
                <a:cs typeface="Abril Fatface"/>
                <a:sym typeface="Abril Fatface"/>
              </a:defRPr>
            </a:lvl4pPr>
            <a:lvl5pPr lvl="4" rtl="0">
              <a:lnSpc>
                <a:spcPct val="100000"/>
              </a:lnSpc>
              <a:spcBef>
                <a:spcPts val="1600"/>
              </a:spcBef>
              <a:spcAft>
                <a:spcPts val="0"/>
              </a:spcAft>
              <a:buNone/>
              <a:defRPr sz="1600">
                <a:solidFill>
                  <a:schemeClr val="lt1"/>
                </a:solidFill>
                <a:latin typeface="Abril Fatface"/>
                <a:ea typeface="Abril Fatface"/>
                <a:cs typeface="Abril Fatface"/>
                <a:sym typeface="Abril Fatface"/>
              </a:defRPr>
            </a:lvl5pPr>
            <a:lvl6pPr lvl="5" rtl="0">
              <a:lnSpc>
                <a:spcPct val="100000"/>
              </a:lnSpc>
              <a:spcBef>
                <a:spcPts val="1600"/>
              </a:spcBef>
              <a:spcAft>
                <a:spcPts val="0"/>
              </a:spcAft>
              <a:buNone/>
              <a:defRPr sz="1600">
                <a:solidFill>
                  <a:schemeClr val="lt1"/>
                </a:solidFill>
                <a:latin typeface="Abril Fatface"/>
                <a:ea typeface="Abril Fatface"/>
                <a:cs typeface="Abril Fatface"/>
                <a:sym typeface="Abril Fatface"/>
              </a:defRPr>
            </a:lvl6pPr>
            <a:lvl7pPr lvl="6" rtl="0">
              <a:lnSpc>
                <a:spcPct val="100000"/>
              </a:lnSpc>
              <a:spcBef>
                <a:spcPts val="1600"/>
              </a:spcBef>
              <a:spcAft>
                <a:spcPts val="0"/>
              </a:spcAft>
              <a:buNone/>
              <a:defRPr sz="1600">
                <a:solidFill>
                  <a:schemeClr val="lt1"/>
                </a:solidFill>
                <a:latin typeface="Abril Fatface"/>
                <a:ea typeface="Abril Fatface"/>
                <a:cs typeface="Abril Fatface"/>
                <a:sym typeface="Abril Fatface"/>
              </a:defRPr>
            </a:lvl7pPr>
            <a:lvl8pPr lvl="7" rtl="0">
              <a:lnSpc>
                <a:spcPct val="100000"/>
              </a:lnSpc>
              <a:spcBef>
                <a:spcPts val="1600"/>
              </a:spcBef>
              <a:spcAft>
                <a:spcPts val="0"/>
              </a:spcAft>
              <a:buNone/>
              <a:defRPr sz="1600">
                <a:solidFill>
                  <a:schemeClr val="lt1"/>
                </a:solidFill>
                <a:latin typeface="Abril Fatface"/>
                <a:ea typeface="Abril Fatface"/>
                <a:cs typeface="Abril Fatface"/>
                <a:sym typeface="Abril Fatface"/>
              </a:defRPr>
            </a:lvl8pPr>
            <a:lvl9pPr lvl="8" rtl="0">
              <a:lnSpc>
                <a:spcPct val="100000"/>
              </a:lnSpc>
              <a:spcBef>
                <a:spcPts val="1600"/>
              </a:spcBef>
              <a:spcAft>
                <a:spcPts val="1600"/>
              </a:spcAft>
              <a:buNone/>
              <a:defRPr sz="1600">
                <a:solidFill>
                  <a:schemeClr val="lt1"/>
                </a:solidFill>
                <a:latin typeface="Abril Fatface"/>
                <a:ea typeface="Abril Fatface"/>
                <a:cs typeface="Abril Fatface"/>
                <a:sym typeface="Abril Fatface"/>
              </a:defRPr>
            </a:lvl9pPr>
          </a:lstStyle>
          <a:p>
            <a:endParaRPr/>
          </a:p>
        </p:txBody>
      </p:sp>
      <p:sp>
        <p:nvSpPr>
          <p:cNvPr id="81" name="Google Shape;81;p16"/>
          <p:cNvSpPr txBox="1">
            <a:spLocks noGrp="1"/>
          </p:cNvSpPr>
          <p:nvPr>
            <p:ph type="ctrTitle"/>
          </p:nvPr>
        </p:nvSpPr>
        <p:spPr>
          <a:xfrm>
            <a:off x="3483075" y="1758025"/>
            <a:ext cx="4777800" cy="11748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Josefin Sans"/>
              <a:buNone/>
              <a:defRPr sz="7200">
                <a:solidFill>
                  <a:srgbClr val="292938"/>
                </a:solidFill>
              </a:defRPr>
            </a:lvl1pPr>
            <a:lvl2pPr lvl="1"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2pPr>
            <a:lvl3pPr lvl="2"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3pPr>
            <a:lvl4pPr lvl="3"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4pPr>
            <a:lvl5pPr lvl="4"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5pPr>
            <a:lvl6pPr lvl="5"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6pPr>
            <a:lvl7pPr lvl="6"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7pPr>
            <a:lvl8pPr lvl="7"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8pPr>
            <a:lvl9pPr lvl="8"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9pPr>
          </a:lstStyle>
          <a:p>
            <a:endParaRPr/>
          </a:p>
        </p:txBody>
      </p:sp>
      <p:sp>
        <p:nvSpPr>
          <p:cNvPr id="82" name="Google Shape;82;p16"/>
          <p:cNvSpPr txBox="1">
            <a:spLocks noGrp="1"/>
          </p:cNvSpPr>
          <p:nvPr>
            <p:ph type="subTitle" idx="3"/>
          </p:nvPr>
        </p:nvSpPr>
        <p:spPr>
          <a:xfrm>
            <a:off x="3468399" y="3604550"/>
            <a:ext cx="2029500" cy="85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600"/>
              </a:spcBef>
              <a:spcAft>
                <a:spcPts val="0"/>
              </a:spcAft>
              <a:buNone/>
              <a:defRPr sz="1400">
                <a:solidFill>
                  <a:schemeClr val="lt1"/>
                </a:solidFill>
              </a:defRPr>
            </a:lvl2pPr>
            <a:lvl3pPr lvl="2" rtl="0">
              <a:lnSpc>
                <a:spcPct val="100000"/>
              </a:lnSpc>
              <a:spcBef>
                <a:spcPts val="1600"/>
              </a:spcBef>
              <a:spcAft>
                <a:spcPts val="0"/>
              </a:spcAft>
              <a:buNone/>
              <a:defRPr sz="1400">
                <a:solidFill>
                  <a:schemeClr val="lt1"/>
                </a:solidFill>
              </a:defRPr>
            </a:lvl3pPr>
            <a:lvl4pPr lvl="3" rtl="0">
              <a:lnSpc>
                <a:spcPct val="100000"/>
              </a:lnSpc>
              <a:spcBef>
                <a:spcPts val="1600"/>
              </a:spcBef>
              <a:spcAft>
                <a:spcPts val="0"/>
              </a:spcAft>
              <a:buNone/>
              <a:defRPr sz="1400">
                <a:solidFill>
                  <a:schemeClr val="lt1"/>
                </a:solidFill>
              </a:defRPr>
            </a:lvl4pPr>
            <a:lvl5pPr lvl="4" rtl="0">
              <a:lnSpc>
                <a:spcPct val="100000"/>
              </a:lnSpc>
              <a:spcBef>
                <a:spcPts val="1600"/>
              </a:spcBef>
              <a:spcAft>
                <a:spcPts val="0"/>
              </a:spcAft>
              <a:buNone/>
              <a:defRPr sz="1400">
                <a:solidFill>
                  <a:schemeClr val="lt1"/>
                </a:solidFill>
              </a:defRPr>
            </a:lvl5pPr>
            <a:lvl6pPr lvl="5" rtl="0">
              <a:lnSpc>
                <a:spcPct val="100000"/>
              </a:lnSpc>
              <a:spcBef>
                <a:spcPts val="1600"/>
              </a:spcBef>
              <a:spcAft>
                <a:spcPts val="0"/>
              </a:spcAft>
              <a:buNone/>
              <a:defRPr sz="1400">
                <a:solidFill>
                  <a:schemeClr val="lt1"/>
                </a:solidFill>
              </a:defRPr>
            </a:lvl6pPr>
            <a:lvl7pPr lvl="6" rtl="0">
              <a:lnSpc>
                <a:spcPct val="100000"/>
              </a:lnSpc>
              <a:spcBef>
                <a:spcPts val="1600"/>
              </a:spcBef>
              <a:spcAft>
                <a:spcPts val="0"/>
              </a:spcAft>
              <a:buNone/>
              <a:defRPr sz="1400">
                <a:solidFill>
                  <a:schemeClr val="lt1"/>
                </a:solidFill>
              </a:defRPr>
            </a:lvl7pPr>
            <a:lvl8pPr lvl="7" rtl="0">
              <a:lnSpc>
                <a:spcPct val="100000"/>
              </a:lnSpc>
              <a:spcBef>
                <a:spcPts val="1600"/>
              </a:spcBef>
              <a:spcAft>
                <a:spcPts val="0"/>
              </a:spcAft>
              <a:buNone/>
              <a:defRPr sz="1400">
                <a:solidFill>
                  <a:schemeClr val="lt1"/>
                </a:solidFill>
              </a:defRPr>
            </a:lvl8pPr>
            <a:lvl9pPr lvl="8" rtl="0">
              <a:lnSpc>
                <a:spcPct val="100000"/>
              </a:lnSpc>
              <a:spcBef>
                <a:spcPts val="1600"/>
              </a:spcBef>
              <a:spcAft>
                <a:spcPts val="1600"/>
              </a:spcAft>
              <a:buNone/>
              <a:defRPr sz="1400">
                <a:solidFill>
                  <a:schemeClr val="lt1"/>
                </a:solidFill>
              </a:defRPr>
            </a:lvl9pPr>
          </a:lstStyle>
          <a:p>
            <a:endParaRPr/>
          </a:p>
        </p:txBody>
      </p:sp>
      <p:sp>
        <p:nvSpPr>
          <p:cNvPr id="83" name="Google Shape;83;p16"/>
          <p:cNvSpPr txBox="1">
            <a:spLocks noGrp="1"/>
          </p:cNvSpPr>
          <p:nvPr>
            <p:ph type="subTitle" idx="4"/>
          </p:nvPr>
        </p:nvSpPr>
        <p:spPr>
          <a:xfrm>
            <a:off x="3468390" y="3225650"/>
            <a:ext cx="2204400" cy="657300"/>
          </a:xfrm>
          <a:prstGeom prst="rect">
            <a:avLst/>
          </a:prstGeom>
        </p:spPr>
        <p:txBody>
          <a:bodyPr spcFirstLastPara="1" wrap="square" lIns="91425" tIns="0" rIns="91425" bIns="91425" anchor="b" anchorCtr="0">
            <a:noAutofit/>
          </a:bodyPr>
          <a:lstStyle>
            <a:lvl1pPr lvl="0" rtl="0">
              <a:lnSpc>
                <a:spcPct val="100000"/>
              </a:lnSpc>
              <a:spcBef>
                <a:spcPts val="0"/>
              </a:spcBef>
              <a:spcAft>
                <a:spcPts val="0"/>
              </a:spcAft>
              <a:buNone/>
              <a:defRPr sz="1600">
                <a:solidFill>
                  <a:schemeClr val="lt1"/>
                </a:solidFill>
                <a:latin typeface="Abril Fatface"/>
                <a:ea typeface="Abril Fatface"/>
                <a:cs typeface="Abril Fatface"/>
                <a:sym typeface="Abril Fatface"/>
              </a:defRPr>
            </a:lvl1pPr>
            <a:lvl2pPr lvl="1" rtl="0">
              <a:lnSpc>
                <a:spcPct val="100000"/>
              </a:lnSpc>
              <a:spcBef>
                <a:spcPts val="1600"/>
              </a:spcBef>
              <a:spcAft>
                <a:spcPts val="0"/>
              </a:spcAft>
              <a:buNone/>
              <a:defRPr sz="1600">
                <a:solidFill>
                  <a:schemeClr val="lt1"/>
                </a:solidFill>
                <a:latin typeface="Abril Fatface"/>
                <a:ea typeface="Abril Fatface"/>
                <a:cs typeface="Abril Fatface"/>
                <a:sym typeface="Abril Fatface"/>
              </a:defRPr>
            </a:lvl2pPr>
            <a:lvl3pPr lvl="2" rtl="0">
              <a:lnSpc>
                <a:spcPct val="100000"/>
              </a:lnSpc>
              <a:spcBef>
                <a:spcPts val="1600"/>
              </a:spcBef>
              <a:spcAft>
                <a:spcPts val="0"/>
              </a:spcAft>
              <a:buNone/>
              <a:defRPr sz="1600">
                <a:solidFill>
                  <a:schemeClr val="lt1"/>
                </a:solidFill>
                <a:latin typeface="Abril Fatface"/>
                <a:ea typeface="Abril Fatface"/>
                <a:cs typeface="Abril Fatface"/>
                <a:sym typeface="Abril Fatface"/>
              </a:defRPr>
            </a:lvl3pPr>
            <a:lvl4pPr lvl="3" rtl="0">
              <a:lnSpc>
                <a:spcPct val="100000"/>
              </a:lnSpc>
              <a:spcBef>
                <a:spcPts val="1600"/>
              </a:spcBef>
              <a:spcAft>
                <a:spcPts val="0"/>
              </a:spcAft>
              <a:buNone/>
              <a:defRPr sz="1600">
                <a:solidFill>
                  <a:schemeClr val="lt1"/>
                </a:solidFill>
                <a:latin typeface="Abril Fatface"/>
                <a:ea typeface="Abril Fatface"/>
                <a:cs typeface="Abril Fatface"/>
                <a:sym typeface="Abril Fatface"/>
              </a:defRPr>
            </a:lvl4pPr>
            <a:lvl5pPr lvl="4" rtl="0">
              <a:lnSpc>
                <a:spcPct val="100000"/>
              </a:lnSpc>
              <a:spcBef>
                <a:spcPts val="1600"/>
              </a:spcBef>
              <a:spcAft>
                <a:spcPts val="0"/>
              </a:spcAft>
              <a:buNone/>
              <a:defRPr sz="1600">
                <a:solidFill>
                  <a:schemeClr val="lt1"/>
                </a:solidFill>
                <a:latin typeface="Abril Fatface"/>
                <a:ea typeface="Abril Fatface"/>
                <a:cs typeface="Abril Fatface"/>
                <a:sym typeface="Abril Fatface"/>
              </a:defRPr>
            </a:lvl5pPr>
            <a:lvl6pPr lvl="5" rtl="0">
              <a:lnSpc>
                <a:spcPct val="100000"/>
              </a:lnSpc>
              <a:spcBef>
                <a:spcPts val="1600"/>
              </a:spcBef>
              <a:spcAft>
                <a:spcPts val="0"/>
              </a:spcAft>
              <a:buNone/>
              <a:defRPr sz="1600">
                <a:solidFill>
                  <a:schemeClr val="lt1"/>
                </a:solidFill>
                <a:latin typeface="Abril Fatface"/>
                <a:ea typeface="Abril Fatface"/>
                <a:cs typeface="Abril Fatface"/>
                <a:sym typeface="Abril Fatface"/>
              </a:defRPr>
            </a:lvl6pPr>
            <a:lvl7pPr lvl="6" rtl="0">
              <a:lnSpc>
                <a:spcPct val="100000"/>
              </a:lnSpc>
              <a:spcBef>
                <a:spcPts val="1600"/>
              </a:spcBef>
              <a:spcAft>
                <a:spcPts val="0"/>
              </a:spcAft>
              <a:buNone/>
              <a:defRPr sz="1600">
                <a:solidFill>
                  <a:schemeClr val="lt1"/>
                </a:solidFill>
                <a:latin typeface="Abril Fatface"/>
                <a:ea typeface="Abril Fatface"/>
                <a:cs typeface="Abril Fatface"/>
                <a:sym typeface="Abril Fatface"/>
              </a:defRPr>
            </a:lvl7pPr>
            <a:lvl8pPr lvl="7" rtl="0">
              <a:lnSpc>
                <a:spcPct val="100000"/>
              </a:lnSpc>
              <a:spcBef>
                <a:spcPts val="1600"/>
              </a:spcBef>
              <a:spcAft>
                <a:spcPts val="0"/>
              </a:spcAft>
              <a:buNone/>
              <a:defRPr sz="1600">
                <a:solidFill>
                  <a:schemeClr val="lt1"/>
                </a:solidFill>
                <a:latin typeface="Abril Fatface"/>
                <a:ea typeface="Abril Fatface"/>
                <a:cs typeface="Abril Fatface"/>
                <a:sym typeface="Abril Fatface"/>
              </a:defRPr>
            </a:lvl8pPr>
            <a:lvl9pPr lvl="8" rtl="0">
              <a:lnSpc>
                <a:spcPct val="100000"/>
              </a:lnSpc>
              <a:spcBef>
                <a:spcPts val="1600"/>
              </a:spcBef>
              <a:spcAft>
                <a:spcPts val="1600"/>
              </a:spcAft>
              <a:buNone/>
              <a:defRPr sz="1600">
                <a:solidFill>
                  <a:schemeClr val="lt1"/>
                </a:solidFill>
                <a:latin typeface="Abril Fatface"/>
                <a:ea typeface="Abril Fatface"/>
                <a:cs typeface="Abril Fatface"/>
                <a:sym typeface="Abril Fatface"/>
              </a:defRPr>
            </a:lvl9pPr>
          </a:lstStyle>
          <a:p>
            <a:endParaRPr/>
          </a:p>
        </p:txBody>
      </p:sp>
      <p:sp>
        <p:nvSpPr>
          <p:cNvPr id="84" name="Google Shape;84;p16"/>
          <p:cNvSpPr txBox="1">
            <a:spLocks noGrp="1"/>
          </p:cNvSpPr>
          <p:nvPr>
            <p:ph type="subTitle" idx="5"/>
          </p:nvPr>
        </p:nvSpPr>
        <p:spPr>
          <a:xfrm>
            <a:off x="6170150" y="3604550"/>
            <a:ext cx="2029500" cy="85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600"/>
              </a:spcBef>
              <a:spcAft>
                <a:spcPts val="0"/>
              </a:spcAft>
              <a:buNone/>
              <a:defRPr sz="1400">
                <a:solidFill>
                  <a:schemeClr val="lt1"/>
                </a:solidFill>
              </a:defRPr>
            </a:lvl2pPr>
            <a:lvl3pPr lvl="2" rtl="0">
              <a:lnSpc>
                <a:spcPct val="100000"/>
              </a:lnSpc>
              <a:spcBef>
                <a:spcPts val="1600"/>
              </a:spcBef>
              <a:spcAft>
                <a:spcPts val="0"/>
              </a:spcAft>
              <a:buNone/>
              <a:defRPr sz="1400">
                <a:solidFill>
                  <a:schemeClr val="lt1"/>
                </a:solidFill>
              </a:defRPr>
            </a:lvl3pPr>
            <a:lvl4pPr lvl="3" rtl="0">
              <a:lnSpc>
                <a:spcPct val="100000"/>
              </a:lnSpc>
              <a:spcBef>
                <a:spcPts val="1600"/>
              </a:spcBef>
              <a:spcAft>
                <a:spcPts val="0"/>
              </a:spcAft>
              <a:buNone/>
              <a:defRPr sz="1400">
                <a:solidFill>
                  <a:schemeClr val="lt1"/>
                </a:solidFill>
              </a:defRPr>
            </a:lvl4pPr>
            <a:lvl5pPr lvl="4" rtl="0">
              <a:lnSpc>
                <a:spcPct val="100000"/>
              </a:lnSpc>
              <a:spcBef>
                <a:spcPts val="1600"/>
              </a:spcBef>
              <a:spcAft>
                <a:spcPts val="0"/>
              </a:spcAft>
              <a:buNone/>
              <a:defRPr sz="1400">
                <a:solidFill>
                  <a:schemeClr val="lt1"/>
                </a:solidFill>
              </a:defRPr>
            </a:lvl5pPr>
            <a:lvl6pPr lvl="5" rtl="0">
              <a:lnSpc>
                <a:spcPct val="100000"/>
              </a:lnSpc>
              <a:spcBef>
                <a:spcPts val="1600"/>
              </a:spcBef>
              <a:spcAft>
                <a:spcPts val="0"/>
              </a:spcAft>
              <a:buNone/>
              <a:defRPr sz="1400">
                <a:solidFill>
                  <a:schemeClr val="lt1"/>
                </a:solidFill>
              </a:defRPr>
            </a:lvl6pPr>
            <a:lvl7pPr lvl="6" rtl="0">
              <a:lnSpc>
                <a:spcPct val="100000"/>
              </a:lnSpc>
              <a:spcBef>
                <a:spcPts val="1600"/>
              </a:spcBef>
              <a:spcAft>
                <a:spcPts val="0"/>
              </a:spcAft>
              <a:buNone/>
              <a:defRPr sz="1400">
                <a:solidFill>
                  <a:schemeClr val="lt1"/>
                </a:solidFill>
              </a:defRPr>
            </a:lvl7pPr>
            <a:lvl8pPr lvl="7" rtl="0">
              <a:lnSpc>
                <a:spcPct val="100000"/>
              </a:lnSpc>
              <a:spcBef>
                <a:spcPts val="1600"/>
              </a:spcBef>
              <a:spcAft>
                <a:spcPts val="0"/>
              </a:spcAft>
              <a:buNone/>
              <a:defRPr sz="1400">
                <a:solidFill>
                  <a:schemeClr val="lt1"/>
                </a:solidFill>
              </a:defRPr>
            </a:lvl8pPr>
            <a:lvl9pPr lvl="8" rtl="0">
              <a:lnSpc>
                <a:spcPct val="100000"/>
              </a:lnSpc>
              <a:spcBef>
                <a:spcPts val="1600"/>
              </a:spcBef>
              <a:spcAft>
                <a:spcPts val="1600"/>
              </a:spcAft>
              <a:buNone/>
              <a:defRPr sz="1400">
                <a:solidFill>
                  <a:schemeClr val="lt1"/>
                </a:solidFill>
              </a:defRPr>
            </a:lvl9pPr>
          </a:lstStyle>
          <a:p>
            <a:endParaRPr/>
          </a:p>
        </p:txBody>
      </p:sp>
      <p:sp>
        <p:nvSpPr>
          <p:cNvPr id="85" name="Google Shape;85;p16"/>
          <p:cNvSpPr txBox="1">
            <a:spLocks noGrp="1"/>
          </p:cNvSpPr>
          <p:nvPr>
            <p:ph type="subTitle" idx="6"/>
          </p:nvPr>
        </p:nvSpPr>
        <p:spPr>
          <a:xfrm>
            <a:off x="6170152" y="3225650"/>
            <a:ext cx="2204400" cy="657300"/>
          </a:xfrm>
          <a:prstGeom prst="rect">
            <a:avLst/>
          </a:prstGeom>
        </p:spPr>
        <p:txBody>
          <a:bodyPr spcFirstLastPara="1" wrap="square" lIns="91425" tIns="0" rIns="91425" bIns="91425" anchor="b" anchorCtr="0">
            <a:noAutofit/>
          </a:bodyPr>
          <a:lstStyle>
            <a:lvl1pPr lvl="0" rtl="0">
              <a:lnSpc>
                <a:spcPct val="100000"/>
              </a:lnSpc>
              <a:spcBef>
                <a:spcPts val="0"/>
              </a:spcBef>
              <a:spcAft>
                <a:spcPts val="0"/>
              </a:spcAft>
              <a:buNone/>
              <a:defRPr sz="1600">
                <a:solidFill>
                  <a:schemeClr val="lt1"/>
                </a:solidFill>
                <a:latin typeface="Abril Fatface"/>
                <a:ea typeface="Abril Fatface"/>
                <a:cs typeface="Abril Fatface"/>
                <a:sym typeface="Abril Fatface"/>
              </a:defRPr>
            </a:lvl1pPr>
            <a:lvl2pPr lvl="1" rtl="0">
              <a:lnSpc>
                <a:spcPct val="100000"/>
              </a:lnSpc>
              <a:spcBef>
                <a:spcPts val="1600"/>
              </a:spcBef>
              <a:spcAft>
                <a:spcPts val="0"/>
              </a:spcAft>
              <a:buNone/>
              <a:defRPr sz="1600">
                <a:solidFill>
                  <a:schemeClr val="lt1"/>
                </a:solidFill>
                <a:latin typeface="Abril Fatface"/>
                <a:ea typeface="Abril Fatface"/>
                <a:cs typeface="Abril Fatface"/>
                <a:sym typeface="Abril Fatface"/>
              </a:defRPr>
            </a:lvl2pPr>
            <a:lvl3pPr lvl="2" rtl="0">
              <a:lnSpc>
                <a:spcPct val="100000"/>
              </a:lnSpc>
              <a:spcBef>
                <a:spcPts val="1600"/>
              </a:spcBef>
              <a:spcAft>
                <a:spcPts val="0"/>
              </a:spcAft>
              <a:buNone/>
              <a:defRPr sz="1600">
                <a:solidFill>
                  <a:schemeClr val="lt1"/>
                </a:solidFill>
                <a:latin typeface="Abril Fatface"/>
                <a:ea typeface="Abril Fatface"/>
                <a:cs typeface="Abril Fatface"/>
                <a:sym typeface="Abril Fatface"/>
              </a:defRPr>
            </a:lvl3pPr>
            <a:lvl4pPr lvl="3" rtl="0">
              <a:lnSpc>
                <a:spcPct val="100000"/>
              </a:lnSpc>
              <a:spcBef>
                <a:spcPts val="1600"/>
              </a:spcBef>
              <a:spcAft>
                <a:spcPts val="0"/>
              </a:spcAft>
              <a:buNone/>
              <a:defRPr sz="1600">
                <a:solidFill>
                  <a:schemeClr val="lt1"/>
                </a:solidFill>
                <a:latin typeface="Abril Fatface"/>
                <a:ea typeface="Abril Fatface"/>
                <a:cs typeface="Abril Fatface"/>
                <a:sym typeface="Abril Fatface"/>
              </a:defRPr>
            </a:lvl4pPr>
            <a:lvl5pPr lvl="4" rtl="0">
              <a:lnSpc>
                <a:spcPct val="100000"/>
              </a:lnSpc>
              <a:spcBef>
                <a:spcPts val="1600"/>
              </a:spcBef>
              <a:spcAft>
                <a:spcPts val="0"/>
              </a:spcAft>
              <a:buNone/>
              <a:defRPr sz="1600">
                <a:solidFill>
                  <a:schemeClr val="lt1"/>
                </a:solidFill>
                <a:latin typeface="Abril Fatface"/>
                <a:ea typeface="Abril Fatface"/>
                <a:cs typeface="Abril Fatface"/>
                <a:sym typeface="Abril Fatface"/>
              </a:defRPr>
            </a:lvl5pPr>
            <a:lvl6pPr lvl="5" rtl="0">
              <a:lnSpc>
                <a:spcPct val="100000"/>
              </a:lnSpc>
              <a:spcBef>
                <a:spcPts val="1600"/>
              </a:spcBef>
              <a:spcAft>
                <a:spcPts val="0"/>
              </a:spcAft>
              <a:buNone/>
              <a:defRPr sz="1600">
                <a:solidFill>
                  <a:schemeClr val="lt1"/>
                </a:solidFill>
                <a:latin typeface="Abril Fatface"/>
                <a:ea typeface="Abril Fatface"/>
                <a:cs typeface="Abril Fatface"/>
                <a:sym typeface="Abril Fatface"/>
              </a:defRPr>
            </a:lvl6pPr>
            <a:lvl7pPr lvl="6" rtl="0">
              <a:lnSpc>
                <a:spcPct val="100000"/>
              </a:lnSpc>
              <a:spcBef>
                <a:spcPts val="1600"/>
              </a:spcBef>
              <a:spcAft>
                <a:spcPts val="0"/>
              </a:spcAft>
              <a:buNone/>
              <a:defRPr sz="1600">
                <a:solidFill>
                  <a:schemeClr val="lt1"/>
                </a:solidFill>
                <a:latin typeface="Abril Fatface"/>
                <a:ea typeface="Abril Fatface"/>
                <a:cs typeface="Abril Fatface"/>
                <a:sym typeface="Abril Fatface"/>
              </a:defRPr>
            </a:lvl7pPr>
            <a:lvl8pPr lvl="7" rtl="0">
              <a:lnSpc>
                <a:spcPct val="100000"/>
              </a:lnSpc>
              <a:spcBef>
                <a:spcPts val="1600"/>
              </a:spcBef>
              <a:spcAft>
                <a:spcPts val="0"/>
              </a:spcAft>
              <a:buNone/>
              <a:defRPr sz="1600">
                <a:solidFill>
                  <a:schemeClr val="lt1"/>
                </a:solidFill>
                <a:latin typeface="Abril Fatface"/>
                <a:ea typeface="Abril Fatface"/>
                <a:cs typeface="Abril Fatface"/>
                <a:sym typeface="Abril Fatface"/>
              </a:defRPr>
            </a:lvl8pPr>
            <a:lvl9pPr lvl="8" rtl="0">
              <a:lnSpc>
                <a:spcPct val="100000"/>
              </a:lnSpc>
              <a:spcBef>
                <a:spcPts val="1600"/>
              </a:spcBef>
              <a:spcAft>
                <a:spcPts val="1600"/>
              </a:spcAft>
              <a:buNone/>
              <a:defRPr sz="1600">
                <a:solidFill>
                  <a:schemeClr val="lt1"/>
                </a:solidFill>
                <a:latin typeface="Abril Fatface"/>
                <a:ea typeface="Abril Fatface"/>
                <a:cs typeface="Abril Fatface"/>
                <a:sym typeface="Abril Fatface"/>
              </a:defRPr>
            </a:lvl9pPr>
          </a:lstStyle>
          <a:p>
            <a:endParaRPr/>
          </a:p>
        </p:txBody>
      </p:sp>
      <p:cxnSp>
        <p:nvCxnSpPr>
          <p:cNvPr id="86" name="Google Shape;86;p16"/>
          <p:cNvCxnSpPr/>
          <p:nvPr/>
        </p:nvCxnSpPr>
        <p:spPr>
          <a:xfrm>
            <a:off x="7443983" y="2863300"/>
            <a:ext cx="931200" cy="0"/>
          </a:xfrm>
          <a:prstGeom prst="straightConnector1">
            <a:avLst/>
          </a:prstGeom>
          <a:noFill/>
          <a:ln w="19050" cap="flat" cmpd="sng">
            <a:solidFill>
              <a:srgbClr val="292938"/>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1">
  <p:cSld name="BLANK_2_1_2_1">
    <p:bg>
      <p:bgPr>
        <a:solidFill>
          <a:srgbClr val="F3F3F3"/>
        </a:solidFill>
        <a:effectLst/>
      </p:bgPr>
    </p:bg>
    <p:spTree>
      <p:nvGrpSpPr>
        <p:cNvPr id="1" name="Shape 91"/>
        <p:cNvGrpSpPr/>
        <p:nvPr/>
      </p:nvGrpSpPr>
      <p:grpSpPr>
        <a:xfrm>
          <a:off x="0" y="0"/>
          <a:ext cx="0" cy="0"/>
          <a:chOff x="0" y="0"/>
          <a:chExt cx="0" cy="0"/>
        </a:xfrm>
      </p:grpSpPr>
      <p:sp>
        <p:nvSpPr>
          <p:cNvPr id="92" name="Google Shape;92;p18"/>
          <p:cNvSpPr txBox="1">
            <a:spLocks noGrp="1"/>
          </p:cNvSpPr>
          <p:nvPr>
            <p:ph type="subTitle" idx="1"/>
          </p:nvPr>
        </p:nvSpPr>
        <p:spPr>
          <a:xfrm>
            <a:off x="4926175" y="1282188"/>
            <a:ext cx="2312400" cy="39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600"/>
              </a:spcBef>
              <a:spcAft>
                <a:spcPts val="0"/>
              </a:spcAft>
              <a:buNone/>
              <a:defRPr sz="1400">
                <a:solidFill>
                  <a:schemeClr val="lt1"/>
                </a:solidFill>
              </a:defRPr>
            </a:lvl2pPr>
            <a:lvl3pPr lvl="2" rtl="0">
              <a:lnSpc>
                <a:spcPct val="100000"/>
              </a:lnSpc>
              <a:spcBef>
                <a:spcPts val="1600"/>
              </a:spcBef>
              <a:spcAft>
                <a:spcPts val="0"/>
              </a:spcAft>
              <a:buNone/>
              <a:defRPr sz="1400">
                <a:solidFill>
                  <a:schemeClr val="lt1"/>
                </a:solidFill>
              </a:defRPr>
            </a:lvl3pPr>
            <a:lvl4pPr lvl="3" rtl="0">
              <a:lnSpc>
                <a:spcPct val="100000"/>
              </a:lnSpc>
              <a:spcBef>
                <a:spcPts val="1600"/>
              </a:spcBef>
              <a:spcAft>
                <a:spcPts val="0"/>
              </a:spcAft>
              <a:buNone/>
              <a:defRPr sz="1400">
                <a:solidFill>
                  <a:schemeClr val="lt1"/>
                </a:solidFill>
              </a:defRPr>
            </a:lvl4pPr>
            <a:lvl5pPr lvl="4" rtl="0">
              <a:lnSpc>
                <a:spcPct val="100000"/>
              </a:lnSpc>
              <a:spcBef>
                <a:spcPts val="1600"/>
              </a:spcBef>
              <a:spcAft>
                <a:spcPts val="0"/>
              </a:spcAft>
              <a:buNone/>
              <a:defRPr sz="1400">
                <a:solidFill>
                  <a:schemeClr val="lt1"/>
                </a:solidFill>
              </a:defRPr>
            </a:lvl5pPr>
            <a:lvl6pPr lvl="5" rtl="0">
              <a:lnSpc>
                <a:spcPct val="100000"/>
              </a:lnSpc>
              <a:spcBef>
                <a:spcPts val="1600"/>
              </a:spcBef>
              <a:spcAft>
                <a:spcPts val="0"/>
              </a:spcAft>
              <a:buNone/>
              <a:defRPr sz="1400">
                <a:solidFill>
                  <a:schemeClr val="lt1"/>
                </a:solidFill>
              </a:defRPr>
            </a:lvl6pPr>
            <a:lvl7pPr lvl="6" rtl="0">
              <a:lnSpc>
                <a:spcPct val="100000"/>
              </a:lnSpc>
              <a:spcBef>
                <a:spcPts val="1600"/>
              </a:spcBef>
              <a:spcAft>
                <a:spcPts val="0"/>
              </a:spcAft>
              <a:buNone/>
              <a:defRPr sz="1400">
                <a:solidFill>
                  <a:schemeClr val="lt1"/>
                </a:solidFill>
              </a:defRPr>
            </a:lvl7pPr>
            <a:lvl8pPr lvl="7" rtl="0">
              <a:lnSpc>
                <a:spcPct val="100000"/>
              </a:lnSpc>
              <a:spcBef>
                <a:spcPts val="1600"/>
              </a:spcBef>
              <a:spcAft>
                <a:spcPts val="0"/>
              </a:spcAft>
              <a:buNone/>
              <a:defRPr sz="1400">
                <a:solidFill>
                  <a:schemeClr val="lt1"/>
                </a:solidFill>
              </a:defRPr>
            </a:lvl8pPr>
            <a:lvl9pPr lvl="8" rtl="0">
              <a:lnSpc>
                <a:spcPct val="100000"/>
              </a:lnSpc>
              <a:spcBef>
                <a:spcPts val="1600"/>
              </a:spcBef>
              <a:spcAft>
                <a:spcPts val="1600"/>
              </a:spcAft>
              <a:buNone/>
              <a:defRPr sz="1400">
                <a:solidFill>
                  <a:schemeClr val="lt1"/>
                </a:solidFill>
              </a:defRPr>
            </a:lvl9pPr>
          </a:lstStyle>
          <a:p>
            <a:endParaRPr/>
          </a:p>
        </p:txBody>
      </p:sp>
      <p:sp>
        <p:nvSpPr>
          <p:cNvPr id="93" name="Google Shape;93;p18"/>
          <p:cNvSpPr txBox="1">
            <a:spLocks noGrp="1"/>
          </p:cNvSpPr>
          <p:nvPr>
            <p:ph type="ctrTitle"/>
          </p:nvPr>
        </p:nvSpPr>
        <p:spPr>
          <a:xfrm>
            <a:off x="4926175" y="557500"/>
            <a:ext cx="3040800" cy="771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1800"/>
              <a:buFont typeface="Josefin Sans"/>
              <a:buNone/>
              <a:defRPr sz="1800">
                <a:solidFill>
                  <a:srgbClr val="292938"/>
                </a:solidFill>
              </a:defRPr>
            </a:lvl1pPr>
            <a:lvl2pPr lvl="1"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2pPr>
            <a:lvl3pPr lvl="2"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3pPr>
            <a:lvl4pPr lvl="3"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4pPr>
            <a:lvl5pPr lvl="4"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5pPr>
            <a:lvl6pPr lvl="5"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6pPr>
            <a:lvl7pPr lvl="6"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7pPr>
            <a:lvl8pPr lvl="7"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8pPr>
            <a:lvl9pPr lvl="8"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9pPr>
          </a:lstStyle>
          <a:p>
            <a:endParaRPr/>
          </a:p>
        </p:txBody>
      </p:sp>
      <p:sp>
        <p:nvSpPr>
          <p:cNvPr id="94" name="Google Shape;94;p18"/>
          <p:cNvSpPr txBox="1">
            <a:spLocks noGrp="1"/>
          </p:cNvSpPr>
          <p:nvPr>
            <p:ph type="subTitle" idx="2"/>
          </p:nvPr>
        </p:nvSpPr>
        <p:spPr>
          <a:xfrm>
            <a:off x="4926175" y="4106875"/>
            <a:ext cx="2453700" cy="852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600"/>
              </a:spcBef>
              <a:spcAft>
                <a:spcPts val="0"/>
              </a:spcAft>
              <a:buNone/>
              <a:defRPr sz="1400">
                <a:solidFill>
                  <a:schemeClr val="lt1"/>
                </a:solidFill>
              </a:defRPr>
            </a:lvl2pPr>
            <a:lvl3pPr lvl="2" rtl="0">
              <a:lnSpc>
                <a:spcPct val="100000"/>
              </a:lnSpc>
              <a:spcBef>
                <a:spcPts val="1600"/>
              </a:spcBef>
              <a:spcAft>
                <a:spcPts val="0"/>
              </a:spcAft>
              <a:buNone/>
              <a:defRPr sz="1400">
                <a:solidFill>
                  <a:schemeClr val="lt1"/>
                </a:solidFill>
              </a:defRPr>
            </a:lvl3pPr>
            <a:lvl4pPr lvl="3" rtl="0">
              <a:lnSpc>
                <a:spcPct val="100000"/>
              </a:lnSpc>
              <a:spcBef>
                <a:spcPts val="1600"/>
              </a:spcBef>
              <a:spcAft>
                <a:spcPts val="0"/>
              </a:spcAft>
              <a:buNone/>
              <a:defRPr sz="1400">
                <a:solidFill>
                  <a:schemeClr val="lt1"/>
                </a:solidFill>
              </a:defRPr>
            </a:lvl4pPr>
            <a:lvl5pPr lvl="4" rtl="0">
              <a:lnSpc>
                <a:spcPct val="100000"/>
              </a:lnSpc>
              <a:spcBef>
                <a:spcPts val="1600"/>
              </a:spcBef>
              <a:spcAft>
                <a:spcPts val="0"/>
              </a:spcAft>
              <a:buNone/>
              <a:defRPr sz="1400">
                <a:solidFill>
                  <a:schemeClr val="lt1"/>
                </a:solidFill>
              </a:defRPr>
            </a:lvl5pPr>
            <a:lvl6pPr lvl="5" rtl="0">
              <a:lnSpc>
                <a:spcPct val="100000"/>
              </a:lnSpc>
              <a:spcBef>
                <a:spcPts val="1600"/>
              </a:spcBef>
              <a:spcAft>
                <a:spcPts val="0"/>
              </a:spcAft>
              <a:buNone/>
              <a:defRPr sz="1400">
                <a:solidFill>
                  <a:schemeClr val="lt1"/>
                </a:solidFill>
              </a:defRPr>
            </a:lvl6pPr>
            <a:lvl7pPr lvl="6" rtl="0">
              <a:lnSpc>
                <a:spcPct val="100000"/>
              </a:lnSpc>
              <a:spcBef>
                <a:spcPts val="1600"/>
              </a:spcBef>
              <a:spcAft>
                <a:spcPts val="0"/>
              </a:spcAft>
              <a:buNone/>
              <a:defRPr sz="1400">
                <a:solidFill>
                  <a:schemeClr val="lt1"/>
                </a:solidFill>
              </a:defRPr>
            </a:lvl7pPr>
            <a:lvl8pPr lvl="7" rtl="0">
              <a:lnSpc>
                <a:spcPct val="100000"/>
              </a:lnSpc>
              <a:spcBef>
                <a:spcPts val="1600"/>
              </a:spcBef>
              <a:spcAft>
                <a:spcPts val="0"/>
              </a:spcAft>
              <a:buNone/>
              <a:defRPr sz="1400">
                <a:solidFill>
                  <a:schemeClr val="lt1"/>
                </a:solidFill>
              </a:defRPr>
            </a:lvl8pPr>
            <a:lvl9pPr lvl="8" rtl="0">
              <a:lnSpc>
                <a:spcPct val="100000"/>
              </a:lnSpc>
              <a:spcBef>
                <a:spcPts val="1600"/>
              </a:spcBef>
              <a:spcAft>
                <a:spcPts val="1600"/>
              </a:spcAft>
              <a:buNone/>
              <a:defRPr sz="14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
    <p:bg>
      <p:bgPr>
        <a:solidFill>
          <a:srgbClr val="F3F3F3"/>
        </a:solidFill>
        <a:effectLst/>
      </p:bgPr>
    </p:bg>
    <p:spTree>
      <p:nvGrpSpPr>
        <p:cNvPr id="1" name="Shape 10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F3F3F3"/>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766650" y="763195"/>
            <a:ext cx="6938400" cy="217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34343"/>
              </a:buClr>
              <a:buSzPts val="6000"/>
              <a:buNone/>
              <a:defRPr sz="7200">
                <a:solidFill>
                  <a:srgbClr val="292938"/>
                </a:solidFill>
              </a:defRPr>
            </a:lvl1pPr>
            <a:lvl2pPr lvl="1" algn="ctr" rtl="0">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2pPr>
            <a:lvl3pPr lvl="2" algn="ctr" rtl="0">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3pPr>
            <a:lvl4pPr lvl="3" algn="ctr" rtl="0">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4pPr>
            <a:lvl5pPr lvl="4" algn="ctr" rtl="0">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5pPr>
            <a:lvl6pPr lvl="5" algn="ctr" rtl="0">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6pPr>
            <a:lvl7pPr lvl="6" algn="ctr" rtl="0">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7pPr>
            <a:lvl8pPr lvl="7" algn="ctr" rtl="0">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8pPr>
            <a:lvl9pPr lvl="8" algn="ctr" rtl="0">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9pPr>
          </a:lstStyle>
          <a:p>
            <a:endParaRPr/>
          </a:p>
        </p:txBody>
      </p:sp>
      <p:sp>
        <p:nvSpPr>
          <p:cNvPr id="14" name="Google Shape;14;p3"/>
          <p:cNvSpPr txBox="1">
            <a:spLocks noGrp="1"/>
          </p:cNvSpPr>
          <p:nvPr>
            <p:ph type="subTitle" idx="1"/>
          </p:nvPr>
        </p:nvSpPr>
        <p:spPr>
          <a:xfrm>
            <a:off x="766625" y="3595954"/>
            <a:ext cx="3851400" cy="783900"/>
          </a:xfrm>
          <a:prstGeom prst="rect">
            <a:avLst/>
          </a:prstGeom>
        </p:spPr>
        <p:txBody>
          <a:bodyPr spcFirstLastPara="1" wrap="square" lIns="91425" tIns="91425" rIns="378000" bIns="91425" anchor="b" anchorCtr="0">
            <a:noAutofit/>
          </a:bodyPr>
          <a:lstStyle>
            <a:lvl1pPr lvl="0" rtl="0">
              <a:lnSpc>
                <a:spcPct val="100000"/>
              </a:lnSpc>
              <a:spcBef>
                <a:spcPts val="0"/>
              </a:spcBef>
              <a:spcAft>
                <a:spcPts val="0"/>
              </a:spcAft>
              <a:buNone/>
              <a:defRPr sz="1400">
                <a:solidFill>
                  <a:srgbClr val="292938"/>
                </a:solidFill>
              </a:defRPr>
            </a:lvl1pPr>
            <a:lvl2pPr lvl="1" rtl="0">
              <a:lnSpc>
                <a:spcPct val="100000"/>
              </a:lnSpc>
              <a:spcBef>
                <a:spcPts val="1600"/>
              </a:spcBef>
              <a:spcAft>
                <a:spcPts val="0"/>
              </a:spcAft>
              <a:buNone/>
              <a:defRPr sz="1400">
                <a:solidFill>
                  <a:srgbClr val="292938"/>
                </a:solidFill>
              </a:defRPr>
            </a:lvl2pPr>
            <a:lvl3pPr lvl="2" rtl="0">
              <a:lnSpc>
                <a:spcPct val="100000"/>
              </a:lnSpc>
              <a:spcBef>
                <a:spcPts val="1600"/>
              </a:spcBef>
              <a:spcAft>
                <a:spcPts val="0"/>
              </a:spcAft>
              <a:buNone/>
              <a:defRPr sz="1400">
                <a:solidFill>
                  <a:srgbClr val="292938"/>
                </a:solidFill>
              </a:defRPr>
            </a:lvl3pPr>
            <a:lvl4pPr lvl="3" rtl="0">
              <a:lnSpc>
                <a:spcPct val="100000"/>
              </a:lnSpc>
              <a:spcBef>
                <a:spcPts val="1600"/>
              </a:spcBef>
              <a:spcAft>
                <a:spcPts val="0"/>
              </a:spcAft>
              <a:buNone/>
              <a:defRPr sz="1400">
                <a:solidFill>
                  <a:srgbClr val="292938"/>
                </a:solidFill>
              </a:defRPr>
            </a:lvl4pPr>
            <a:lvl5pPr lvl="4" rtl="0">
              <a:lnSpc>
                <a:spcPct val="100000"/>
              </a:lnSpc>
              <a:spcBef>
                <a:spcPts val="1600"/>
              </a:spcBef>
              <a:spcAft>
                <a:spcPts val="0"/>
              </a:spcAft>
              <a:buNone/>
              <a:defRPr sz="1400">
                <a:solidFill>
                  <a:srgbClr val="292938"/>
                </a:solidFill>
              </a:defRPr>
            </a:lvl5pPr>
            <a:lvl6pPr lvl="5" rtl="0">
              <a:lnSpc>
                <a:spcPct val="100000"/>
              </a:lnSpc>
              <a:spcBef>
                <a:spcPts val="1600"/>
              </a:spcBef>
              <a:spcAft>
                <a:spcPts val="0"/>
              </a:spcAft>
              <a:buNone/>
              <a:defRPr sz="1400">
                <a:solidFill>
                  <a:srgbClr val="292938"/>
                </a:solidFill>
              </a:defRPr>
            </a:lvl6pPr>
            <a:lvl7pPr lvl="6" rtl="0">
              <a:lnSpc>
                <a:spcPct val="100000"/>
              </a:lnSpc>
              <a:spcBef>
                <a:spcPts val="1600"/>
              </a:spcBef>
              <a:spcAft>
                <a:spcPts val="0"/>
              </a:spcAft>
              <a:buNone/>
              <a:defRPr sz="1400">
                <a:solidFill>
                  <a:srgbClr val="292938"/>
                </a:solidFill>
              </a:defRPr>
            </a:lvl7pPr>
            <a:lvl8pPr lvl="7" rtl="0">
              <a:lnSpc>
                <a:spcPct val="100000"/>
              </a:lnSpc>
              <a:spcBef>
                <a:spcPts val="1600"/>
              </a:spcBef>
              <a:spcAft>
                <a:spcPts val="0"/>
              </a:spcAft>
              <a:buNone/>
              <a:defRPr sz="1400">
                <a:solidFill>
                  <a:srgbClr val="292938"/>
                </a:solidFill>
              </a:defRPr>
            </a:lvl8pPr>
            <a:lvl9pPr lvl="8" rtl="0">
              <a:lnSpc>
                <a:spcPct val="100000"/>
              </a:lnSpc>
              <a:spcBef>
                <a:spcPts val="1600"/>
              </a:spcBef>
              <a:spcAft>
                <a:spcPts val="1600"/>
              </a:spcAft>
              <a:buNone/>
              <a:defRPr sz="1400">
                <a:solidFill>
                  <a:srgbClr val="292938"/>
                </a:solidFill>
              </a:defRPr>
            </a:lvl9pPr>
          </a:lstStyle>
          <a:p>
            <a:endParaRPr/>
          </a:p>
        </p:txBody>
      </p:sp>
      <p:sp>
        <p:nvSpPr>
          <p:cNvPr id="15" name="Google Shape;15;p3"/>
          <p:cNvSpPr txBox="1">
            <a:spLocks noGrp="1"/>
          </p:cNvSpPr>
          <p:nvPr>
            <p:ph type="title" idx="2" hasCustomPrompt="1"/>
          </p:nvPr>
        </p:nvSpPr>
        <p:spPr>
          <a:xfrm>
            <a:off x="2822100" y="1984275"/>
            <a:ext cx="5552700" cy="3159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25000">
                <a:solidFill>
                  <a:srgbClr val="E9A259"/>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3F3F3"/>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5134075" y="513517"/>
            <a:ext cx="3240600" cy="555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rgbClr val="292938"/>
              </a:buClr>
              <a:buSzPts val="1200"/>
              <a:buFont typeface="Josefin Sans"/>
              <a:buNone/>
              <a:defRPr sz="1800">
                <a:solidFill>
                  <a:srgbClr val="292938"/>
                </a:solidFill>
              </a:defRPr>
            </a:lvl1pPr>
            <a:lvl2pPr lvl="1" algn="r" rtl="0">
              <a:spcBef>
                <a:spcPts val="0"/>
              </a:spcBef>
              <a:spcAft>
                <a:spcPts val="0"/>
              </a:spcAft>
              <a:buClr>
                <a:srgbClr val="292938"/>
              </a:buClr>
              <a:buSzPts val="1200"/>
              <a:buFont typeface="Josefin Sans"/>
              <a:buNone/>
              <a:defRPr sz="1200" b="1">
                <a:solidFill>
                  <a:srgbClr val="292938"/>
                </a:solidFill>
                <a:latin typeface="Josefin Sans"/>
                <a:ea typeface="Josefin Sans"/>
                <a:cs typeface="Josefin Sans"/>
                <a:sym typeface="Josefin Sans"/>
              </a:defRPr>
            </a:lvl2pPr>
            <a:lvl3pPr lvl="2" algn="r" rtl="0">
              <a:spcBef>
                <a:spcPts val="0"/>
              </a:spcBef>
              <a:spcAft>
                <a:spcPts val="0"/>
              </a:spcAft>
              <a:buClr>
                <a:srgbClr val="292938"/>
              </a:buClr>
              <a:buSzPts val="1200"/>
              <a:buFont typeface="Josefin Sans"/>
              <a:buNone/>
              <a:defRPr sz="1200" b="1">
                <a:solidFill>
                  <a:srgbClr val="292938"/>
                </a:solidFill>
                <a:latin typeface="Josefin Sans"/>
                <a:ea typeface="Josefin Sans"/>
                <a:cs typeface="Josefin Sans"/>
                <a:sym typeface="Josefin Sans"/>
              </a:defRPr>
            </a:lvl3pPr>
            <a:lvl4pPr lvl="3" algn="r" rtl="0">
              <a:spcBef>
                <a:spcPts val="0"/>
              </a:spcBef>
              <a:spcAft>
                <a:spcPts val="0"/>
              </a:spcAft>
              <a:buClr>
                <a:srgbClr val="292938"/>
              </a:buClr>
              <a:buSzPts val="1200"/>
              <a:buFont typeface="Josefin Sans"/>
              <a:buNone/>
              <a:defRPr sz="1200" b="1">
                <a:solidFill>
                  <a:srgbClr val="292938"/>
                </a:solidFill>
                <a:latin typeface="Josefin Sans"/>
                <a:ea typeface="Josefin Sans"/>
                <a:cs typeface="Josefin Sans"/>
                <a:sym typeface="Josefin Sans"/>
              </a:defRPr>
            </a:lvl4pPr>
            <a:lvl5pPr lvl="4" algn="r" rtl="0">
              <a:spcBef>
                <a:spcPts val="0"/>
              </a:spcBef>
              <a:spcAft>
                <a:spcPts val="0"/>
              </a:spcAft>
              <a:buClr>
                <a:srgbClr val="292938"/>
              </a:buClr>
              <a:buSzPts val="1200"/>
              <a:buFont typeface="Josefin Sans"/>
              <a:buNone/>
              <a:defRPr sz="1200" b="1">
                <a:solidFill>
                  <a:srgbClr val="292938"/>
                </a:solidFill>
                <a:latin typeface="Josefin Sans"/>
                <a:ea typeface="Josefin Sans"/>
                <a:cs typeface="Josefin Sans"/>
                <a:sym typeface="Josefin Sans"/>
              </a:defRPr>
            </a:lvl5pPr>
            <a:lvl6pPr lvl="5" algn="r" rtl="0">
              <a:spcBef>
                <a:spcPts val="0"/>
              </a:spcBef>
              <a:spcAft>
                <a:spcPts val="0"/>
              </a:spcAft>
              <a:buClr>
                <a:srgbClr val="292938"/>
              </a:buClr>
              <a:buSzPts val="1200"/>
              <a:buFont typeface="Josefin Sans"/>
              <a:buNone/>
              <a:defRPr sz="1200" b="1">
                <a:solidFill>
                  <a:srgbClr val="292938"/>
                </a:solidFill>
                <a:latin typeface="Josefin Sans"/>
                <a:ea typeface="Josefin Sans"/>
                <a:cs typeface="Josefin Sans"/>
                <a:sym typeface="Josefin Sans"/>
              </a:defRPr>
            </a:lvl6pPr>
            <a:lvl7pPr lvl="6" algn="r" rtl="0">
              <a:spcBef>
                <a:spcPts val="0"/>
              </a:spcBef>
              <a:spcAft>
                <a:spcPts val="0"/>
              </a:spcAft>
              <a:buClr>
                <a:srgbClr val="292938"/>
              </a:buClr>
              <a:buSzPts val="1200"/>
              <a:buFont typeface="Josefin Sans"/>
              <a:buNone/>
              <a:defRPr sz="1200" b="1">
                <a:solidFill>
                  <a:srgbClr val="292938"/>
                </a:solidFill>
                <a:latin typeface="Josefin Sans"/>
                <a:ea typeface="Josefin Sans"/>
                <a:cs typeface="Josefin Sans"/>
                <a:sym typeface="Josefin Sans"/>
              </a:defRPr>
            </a:lvl7pPr>
            <a:lvl8pPr lvl="7" algn="r" rtl="0">
              <a:spcBef>
                <a:spcPts val="0"/>
              </a:spcBef>
              <a:spcAft>
                <a:spcPts val="0"/>
              </a:spcAft>
              <a:buClr>
                <a:srgbClr val="292938"/>
              </a:buClr>
              <a:buSzPts val="1200"/>
              <a:buFont typeface="Josefin Sans"/>
              <a:buNone/>
              <a:defRPr sz="1200" b="1">
                <a:solidFill>
                  <a:srgbClr val="292938"/>
                </a:solidFill>
                <a:latin typeface="Josefin Sans"/>
                <a:ea typeface="Josefin Sans"/>
                <a:cs typeface="Josefin Sans"/>
                <a:sym typeface="Josefin Sans"/>
              </a:defRPr>
            </a:lvl8pPr>
            <a:lvl9pPr lvl="8" algn="r" rtl="0">
              <a:spcBef>
                <a:spcPts val="0"/>
              </a:spcBef>
              <a:spcAft>
                <a:spcPts val="0"/>
              </a:spcAft>
              <a:buClr>
                <a:srgbClr val="292938"/>
              </a:buClr>
              <a:buSzPts val="1200"/>
              <a:buFont typeface="Josefin Sans"/>
              <a:buNone/>
              <a:defRPr sz="1200" b="1">
                <a:solidFill>
                  <a:srgbClr val="292938"/>
                </a:solidFill>
                <a:latin typeface="Josefin Sans"/>
                <a:ea typeface="Josefin Sans"/>
                <a:cs typeface="Josefin Sans"/>
                <a:sym typeface="Josefin Sans"/>
              </a:defRPr>
            </a:lvl9pPr>
          </a:lstStyle>
          <a:p>
            <a:endParaRPr/>
          </a:p>
        </p:txBody>
      </p:sp>
      <p:sp>
        <p:nvSpPr>
          <p:cNvPr id="18" name="Google Shape;18;p4"/>
          <p:cNvSpPr txBox="1">
            <a:spLocks noGrp="1"/>
          </p:cNvSpPr>
          <p:nvPr>
            <p:ph type="subTitle" idx="1"/>
          </p:nvPr>
        </p:nvSpPr>
        <p:spPr>
          <a:xfrm>
            <a:off x="725000" y="1173125"/>
            <a:ext cx="7694100" cy="3308700"/>
          </a:xfrm>
          <a:prstGeom prst="rect">
            <a:avLst/>
          </a:prstGeom>
        </p:spPr>
        <p:txBody>
          <a:bodyPr spcFirstLastPara="1" wrap="square" lIns="91425" tIns="91425" rIns="378000" bIns="91425" anchor="ctr" anchorCtr="0">
            <a:noAutofit/>
          </a:bodyPr>
          <a:lstStyle>
            <a:lvl1pPr lvl="0" rtl="0">
              <a:lnSpc>
                <a:spcPct val="100000"/>
              </a:lnSpc>
              <a:spcBef>
                <a:spcPts val="0"/>
              </a:spcBef>
              <a:spcAft>
                <a:spcPts val="0"/>
              </a:spcAft>
              <a:buNone/>
              <a:defRPr sz="1200">
                <a:solidFill>
                  <a:srgbClr val="292938"/>
                </a:solidFill>
              </a:defRPr>
            </a:lvl1pPr>
            <a:lvl2pPr lvl="1" rtl="0">
              <a:lnSpc>
                <a:spcPct val="100000"/>
              </a:lnSpc>
              <a:spcBef>
                <a:spcPts val="0"/>
              </a:spcBef>
              <a:spcAft>
                <a:spcPts val="0"/>
              </a:spcAft>
              <a:buNone/>
              <a:defRPr sz="1200">
                <a:solidFill>
                  <a:srgbClr val="292938"/>
                </a:solidFill>
              </a:defRPr>
            </a:lvl2pPr>
            <a:lvl3pPr lvl="2" rtl="0">
              <a:lnSpc>
                <a:spcPct val="100000"/>
              </a:lnSpc>
              <a:spcBef>
                <a:spcPts val="0"/>
              </a:spcBef>
              <a:spcAft>
                <a:spcPts val="0"/>
              </a:spcAft>
              <a:buNone/>
              <a:defRPr sz="1200">
                <a:solidFill>
                  <a:srgbClr val="292938"/>
                </a:solidFill>
              </a:defRPr>
            </a:lvl3pPr>
            <a:lvl4pPr lvl="3" rtl="0">
              <a:lnSpc>
                <a:spcPct val="100000"/>
              </a:lnSpc>
              <a:spcBef>
                <a:spcPts val="0"/>
              </a:spcBef>
              <a:spcAft>
                <a:spcPts val="0"/>
              </a:spcAft>
              <a:buNone/>
              <a:defRPr sz="1200">
                <a:solidFill>
                  <a:srgbClr val="292938"/>
                </a:solidFill>
              </a:defRPr>
            </a:lvl4pPr>
            <a:lvl5pPr lvl="4" rtl="0">
              <a:lnSpc>
                <a:spcPct val="100000"/>
              </a:lnSpc>
              <a:spcBef>
                <a:spcPts val="0"/>
              </a:spcBef>
              <a:spcAft>
                <a:spcPts val="0"/>
              </a:spcAft>
              <a:buNone/>
              <a:defRPr sz="1200">
                <a:solidFill>
                  <a:srgbClr val="292938"/>
                </a:solidFill>
              </a:defRPr>
            </a:lvl5pPr>
            <a:lvl6pPr lvl="5" rtl="0">
              <a:lnSpc>
                <a:spcPct val="100000"/>
              </a:lnSpc>
              <a:spcBef>
                <a:spcPts val="0"/>
              </a:spcBef>
              <a:spcAft>
                <a:spcPts val="0"/>
              </a:spcAft>
              <a:buNone/>
              <a:defRPr sz="1200">
                <a:solidFill>
                  <a:srgbClr val="292938"/>
                </a:solidFill>
              </a:defRPr>
            </a:lvl6pPr>
            <a:lvl7pPr lvl="6" rtl="0">
              <a:lnSpc>
                <a:spcPct val="100000"/>
              </a:lnSpc>
              <a:spcBef>
                <a:spcPts val="0"/>
              </a:spcBef>
              <a:spcAft>
                <a:spcPts val="0"/>
              </a:spcAft>
              <a:buNone/>
              <a:defRPr sz="1200">
                <a:solidFill>
                  <a:srgbClr val="292938"/>
                </a:solidFill>
              </a:defRPr>
            </a:lvl7pPr>
            <a:lvl8pPr lvl="7" rtl="0">
              <a:lnSpc>
                <a:spcPct val="100000"/>
              </a:lnSpc>
              <a:spcBef>
                <a:spcPts val="0"/>
              </a:spcBef>
              <a:spcAft>
                <a:spcPts val="0"/>
              </a:spcAft>
              <a:buNone/>
              <a:defRPr sz="1200">
                <a:solidFill>
                  <a:srgbClr val="292938"/>
                </a:solidFill>
              </a:defRPr>
            </a:lvl8pPr>
            <a:lvl9pPr lvl="8" rtl="0">
              <a:lnSpc>
                <a:spcPct val="100000"/>
              </a:lnSpc>
              <a:spcBef>
                <a:spcPts val="0"/>
              </a:spcBef>
              <a:spcAft>
                <a:spcPts val="0"/>
              </a:spcAft>
              <a:buNone/>
              <a:defRPr sz="1200">
                <a:solidFill>
                  <a:srgbClr val="29293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rgbClr val="F3F3F3"/>
        </a:soli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subTitle" idx="1"/>
          </p:nvPr>
        </p:nvSpPr>
        <p:spPr>
          <a:xfrm>
            <a:off x="4808800" y="1864500"/>
            <a:ext cx="3566400" cy="91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rgbClr val="292938"/>
                </a:solidFill>
              </a:defRPr>
            </a:lvl1pPr>
            <a:lvl2pPr lvl="1" algn="r" rtl="0">
              <a:lnSpc>
                <a:spcPct val="100000"/>
              </a:lnSpc>
              <a:spcBef>
                <a:spcPts val="1600"/>
              </a:spcBef>
              <a:spcAft>
                <a:spcPts val="0"/>
              </a:spcAft>
              <a:buNone/>
              <a:defRPr sz="1400">
                <a:solidFill>
                  <a:srgbClr val="292938"/>
                </a:solidFill>
              </a:defRPr>
            </a:lvl2pPr>
            <a:lvl3pPr lvl="2" algn="r" rtl="0">
              <a:lnSpc>
                <a:spcPct val="100000"/>
              </a:lnSpc>
              <a:spcBef>
                <a:spcPts val="1600"/>
              </a:spcBef>
              <a:spcAft>
                <a:spcPts val="0"/>
              </a:spcAft>
              <a:buNone/>
              <a:defRPr sz="1400">
                <a:solidFill>
                  <a:srgbClr val="292938"/>
                </a:solidFill>
              </a:defRPr>
            </a:lvl3pPr>
            <a:lvl4pPr lvl="3" algn="r" rtl="0">
              <a:lnSpc>
                <a:spcPct val="100000"/>
              </a:lnSpc>
              <a:spcBef>
                <a:spcPts val="1600"/>
              </a:spcBef>
              <a:spcAft>
                <a:spcPts val="0"/>
              </a:spcAft>
              <a:buNone/>
              <a:defRPr sz="1400">
                <a:solidFill>
                  <a:srgbClr val="292938"/>
                </a:solidFill>
              </a:defRPr>
            </a:lvl4pPr>
            <a:lvl5pPr lvl="4" algn="r" rtl="0">
              <a:lnSpc>
                <a:spcPct val="100000"/>
              </a:lnSpc>
              <a:spcBef>
                <a:spcPts val="1600"/>
              </a:spcBef>
              <a:spcAft>
                <a:spcPts val="0"/>
              </a:spcAft>
              <a:buNone/>
              <a:defRPr sz="1400">
                <a:solidFill>
                  <a:srgbClr val="292938"/>
                </a:solidFill>
              </a:defRPr>
            </a:lvl5pPr>
            <a:lvl6pPr lvl="5" algn="r" rtl="0">
              <a:lnSpc>
                <a:spcPct val="100000"/>
              </a:lnSpc>
              <a:spcBef>
                <a:spcPts val="1600"/>
              </a:spcBef>
              <a:spcAft>
                <a:spcPts val="0"/>
              </a:spcAft>
              <a:buNone/>
              <a:defRPr sz="1400">
                <a:solidFill>
                  <a:srgbClr val="292938"/>
                </a:solidFill>
              </a:defRPr>
            </a:lvl6pPr>
            <a:lvl7pPr lvl="6" algn="r" rtl="0">
              <a:lnSpc>
                <a:spcPct val="100000"/>
              </a:lnSpc>
              <a:spcBef>
                <a:spcPts val="1600"/>
              </a:spcBef>
              <a:spcAft>
                <a:spcPts val="0"/>
              </a:spcAft>
              <a:buNone/>
              <a:defRPr sz="1400">
                <a:solidFill>
                  <a:srgbClr val="292938"/>
                </a:solidFill>
              </a:defRPr>
            </a:lvl7pPr>
            <a:lvl8pPr lvl="7" algn="r" rtl="0">
              <a:lnSpc>
                <a:spcPct val="100000"/>
              </a:lnSpc>
              <a:spcBef>
                <a:spcPts val="1600"/>
              </a:spcBef>
              <a:spcAft>
                <a:spcPts val="0"/>
              </a:spcAft>
              <a:buNone/>
              <a:defRPr sz="1400">
                <a:solidFill>
                  <a:srgbClr val="292938"/>
                </a:solidFill>
              </a:defRPr>
            </a:lvl8pPr>
            <a:lvl9pPr lvl="8" algn="r" rtl="0">
              <a:lnSpc>
                <a:spcPct val="100000"/>
              </a:lnSpc>
              <a:spcBef>
                <a:spcPts val="1600"/>
              </a:spcBef>
              <a:spcAft>
                <a:spcPts val="1600"/>
              </a:spcAft>
              <a:buNone/>
              <a:defRPr sz="1400">
                <a:solidFill>
                  <a:srgbClr val="292938"/>
                </a:solidFill>
              </a:defRPr>
            </a:lvl9pPr>
          </a:lstStyle>
          <a:p>
            <a:endParaRPr/>
          </a:p>
        </p:txBody>
      </p:sp>
      <p:sp>
        <p:nvSpPr>
          <p:cNvPr id="21" name="Google Shape;21;p5"/>
          <p:cNvSpPr txBox="1">
            <a:spLocks noGrp="1"/>
          </p:cNvSpPr>
          <p:nvPr>
            <p:ph type="subTitle" idx="2"/>
          </p:nvPr>
        </p:nvSpPr>
        <p:spPr>
          <a:xfrm>
            <a:off x="4808800" y="862525"/>
            <a:ext cx="3566400" cy="91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rgbClr val="292938"/>
                </a:solidFill>
              </a:defRPr>
            </a:lvl1pPr>
            <a:lvl2pPr lvl="1" algn="r" rtl="0">
              <a:lnSpc>
                <a:spcPct val="100000"/>
              </a:lnSpc>
              <a:spcBef>
                <a:spcPts val="1600"/>
              </a:spcBef>
              <a:spcAft>
                <a:spcPts val="0"/>
              </a:spcAft>
              <a:buNone/>
              <a:defRPr sz="1400">
                <a:solidFill>
                  <a:srgbClr val="292938"/>
                </a:solidFill>
              </a:defRPr>
            </a:lvl2pPr>
            <a:lvl3pPr lvl="2" algn="r" rtl="0">
              <a:lnSpc>
                <a:spcPct val="100000"/>
              </a:lnSpc>
              <a:spcBef>
                <a:spcPts val="1600"/>
              </a:spcBef>
              <a:spcAft>
                <a:spcPts val="0"/>
              </a:spcAft>
              <a:buNone/>
              <a:defRPr sz="1400">
                <a:solidFill>
                  <a:srgbClr val="292938"/>
                </a:solidFill>
              </a:defRPr>
            </a:lvl3pPr>
            <a:lvl4pPr lvl="3" algn="r" rtl="0">
              <a:lnSpc>
                <a:spcPct val="100000"/>
              </a:lnSpc>
              <a:spcBef>
                <a:spcPts val="1600"/>
              </a:spcBef>
              <a:spcAft>
                <a:spcPts val="0"/>
              </a:spcAft>
              <a:buNone/>
              <a:defRPr sz="1400">
                <a:solidFill>
                  <a:srgbClr val="292938"/>
                </a:solidFill>
              </a:defRPr>
            </a:lvl4pPr>
            <a:lvl5pPr lvl="4" algn="r" rtl="0">
              <a:lnSpc>
                <a:spcPct val="100000"/>
              </a:lnSpc>
              <a:spcBef>
                <a:spcPts val="1600"/>
              </a:spcBef>
              <a:spcAft>
                <a:spcPts val="0"/>
              </a:spcAft>
              <a:buNone/>
              <a:defRPr sz="1400">
                <a:solidFill>
                  <a:srgbClr val="292938"/>
                </a:solidFill>
              </a:defRPr>
            </a:lvl5pPr>
            <a:lvl6pPr lvl="5" algn="r" rtl="0">
              <a:lnSpc>
                <a:spcPct val="100000"/>
              </a:lnSpc>
              <a:spcBef>
                <a:spcPts val="1600"/>
              </a:spcBef>
              <a:spcAft>
                <a:spcPts val="0"/>
              </a:spcAft>
              <a:buNone/>
              <a:defRPr sz="1400">
                <a:solidFill>
                  <a:srgbClr val="292938"/>
                </a:solidFill>
              </a:defRPr>
            </a:lvl6pPr>
            <a:lvl7pPr lvl="6" algn="r" rtl="0">
              <a:lnSpc>
                <a:spcPct val="100000"/>
              </a:lnSpc>
              <a:spcBef>
                <a:spcPts val="1600"/>
              </a:spcBef>
              <a:spcAft>
                <a:spcPts val="0"/>
              </a:spcAft>
              <a:buNone/>
              <a:defRPr sz="1400">
                <a:solidFill>
                  <a:srgbClr val="292938"/>
                </a:solidFill>
              </a:defRPr>
            </a:lvl7pPr>
            <a:lvl8pPr lvl="7" algn="r" rtl="0">
              <a:lnSpc>
                <a:spcPct val="100000"/>
              </a:lnSpc>
              <a:spcBef>
                <a:spcPts val="1600"/>
              </a:spcBef>
              <a:spcAft>
                <a:spcPts val="0"/>
              </a:spcAft>
              <a:buNone/>
              <a:defRPr sz="1400">
                <a:solidFill>
                  <a:srgbClr val="292938"/>
                </a:solidFill>
              </a:defRPr>
            </a:lvl8pPr>
            <a:lvl9pPr lvl="8" algn="r" rtl="0">
              <a:lnSpc>
                <a:spcPct val="100000"/>
              </a:lnSpc>
              <a:spcBef>
                <a:spcPts val="1600"/>
              </a:spcBef>
              <a:spcAft>
                <a:spcPts val="1600"/>
              </a:spcAft>
              <a:buNone/>
              <a:defRPr sz="1400">
                <a:solidFill>
                  <a:srgbClr val="292938"/>
                </a:solidFill>
              </a:defRPr>
            </a:lvl9pPr>
          </a:lstStyle>
          <a:p>
            <a:endParaRPr/>
          </a:p>
        </p:txBody>
      </p:sp>
      <p:sp>
        <p:nvSpPr>
          <p:cNvPr id="22" name="Google Shape;22;p5"/>
          <p:cNvSpPr txBox="1">
            <a:spLocks noGrp="1"/>
          </p:cNvSpPr>
          <p:nvPr>
            <p:ph type="ctrTitle"/>
          </p:nvPr>
        </p:nvSpPr>
        <p:spPr>
          <a:xfrm>
            <a:off x="772700" y="1758031"/>
            <a:ext cx="2951100" cy="11748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Josefin Sans"/>
              <a:buNone/>
              <a:defRPr sz="7200">
                <a:solidFill>
                  <a:srgbClr val="292938"/>
                </a:solidFill>
              </a:defRPr>
            </a:lvl1pPr>
            <a:lvl2pPr lvl="1"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2pPr>
            <a:lvl3pPr lvl="2"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3pPr>
            <a:lvl4pPr lvl="3"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4pPr>
            <a:lvl5pPr lvl="4"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5pPr>
            <a:lvl6pPr lvl="5"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6pPr>
            <a:lvl7pPr lvl="6"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7pPr>
            <a:lvl8pPr lvl="7"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8pPr>
            <a:lvl9pPr lvl="8"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9pPr>
          </a:lstStyle>
          <a:p>
            <a:endParaRPr/>
          </a:p>
        </p:txBody>
      </p:sp>
      <p:cxnSp>
        <p:nvCxnSpPr>
          <p:cNvPr id="23" name="Google Shape;23;p5"/>
          <p:cNvCxnSpPr/>
          <p:nvPr/>
        </p:nvCxnSpPr>
        <p:spPr>
          <a:xfrm>
            <a:off x="772708" y="2863300"/>
            <a:ext cx="931200" cy="0"/>
          </a:xfrm>
          <a:prstGeom prst="straightConnector1">
            <a:avLst/>
          </a:prstGeom>
          <a:noFill/>
          <a:ln w="19050" cap="flat" cmpd="sng">
            <a:solidFill>
              <a:srgbClr val="292938"/>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3F3F3"/>
        </a:solid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rgbClr val="F3F3F3"/>
        </a:solidFill>
        <a:effectLst/>
      </p:bgPr>
    </p:bg>
    <p:spTree>
      <p:nvGrpSpPr>
        <p:cNvPr id="1" name="Shape 33"/>
        <p:cNvGrpSpPr/>
        <p:nvPr/>
      </p:nvGrpSpPr>
      <p:grpSpPr>
        <a:xfrm>
          <a:off x="0" y="0"/>
          <a:ext cx="0" cy="0"/>
          <a:chOff x="0" y="0"/>
          <a:chExt cx="0" cy="0"/>
        </a:xfrm>
      </p:grpSpPr>
      <p:sp>
        <p:nvSpPr>
          <p:cNvPr id="34" name="Google Shape;34;p9"/>
          <p:cNvSpPr txBox="1">
            <a:spLocks noGrp="1"/>
          </p:cNvSpPr>
          <p:nvPr>
            <p:ph type="ctrTitle"/>
          </p:nvPr>
        </p:nvSpPr>
        <p:spPr>
          <a:xfrm flipH="1">
            <a:off x="1437662" y="763195"/>
            <a:ext cx="6938400" cy="2174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34343"/>
              </a:buClr>
              <a:buSzPts val="6000"/>
              <a:buNone/>
              <a:defRPr sz="7200">
                <a:solidFill>
                  <a:srgbClr val="292938"/>
                </a:solidFill>
              </a:defRPr>
            </a:lvl1pPr>
            <a:lvl2pPr lvl="1" algn="r" rtl="0">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2pPr>
            <a:lvl3pPr lvl="2" algn="r" rtl="0">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3pPr>
            <a:lvl4pPr lvl="3" algn="r" rtl="0">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4pPr>
            <a:lvl5pPr lvl="4" algn="r" rtl="0">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5pPr>
            <a:lvl6pPr lvl="5" algn="r" rtl="0">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6pPr>
            <a:lvl7pPr lvl="6" algn="r" rtl="0">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7pPr>
            <a:lvl8pPr lvl="7" algn="r" rtl="0">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8pPr>
            <a:lvl9pPr lvl="8" algn="r" rtl="0">
              <a:spcBef>
                <a:spcPts val="0"/>
              </a:spcBef>
              <a:spcAft>
                <a:spcPts val="0"/>
              </a:spcAft>
              <a:buClr>
                <a:srgbClr val="434343"/>
              </a:buClr>
              <a:buSzPts val="1800"/>
              <a:buFont typeface="Oswald"/>
              <a:buNone/>
              <a:defRPr sz="1800">
                <a:solidFill>
                  <a:srgbClr val="434343"/>
                </a:solidFill>
                <a:latin typeface="Oswald"/>
                <a:ea typeface="Oswald"/>
                <a:cs typeface="Oswald"/>
                <a:sym typeface="Oswald"/>
              </a:defRPr>
            </a:lvl9pPr>
          </a:lstStyle>
          <a:p>
            <a:endParaRPr/>
          </a:p>
        </p:txBody>
      </p:sp>
      <p:sp>
        <p:nvSpPr>
          <p:cNvPr id="35" name="Google Shape;35;p9"/>
          <p:cNvSpPr txBox="1">
            <a:spLocks noGrp="1"/>
          </p:cNvSpPr>
          <p:nvPr>
            <p:ph type="subTitle" idx="1"/>
          </p:nvPr>
        </p:nvSpPr>
        <p:spPr>
          <a:xfrm flipH="1">
            <a:off x="4524638" y="3595954"/>
            <a:ext cx="3851400" cy="783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400">
                <a:solidFill>
                  <a:srgbClr val="292938"/>
                </a:solidFill>
              </a:defRPr>
            </a:lvl1pPr>
            <a:lvl2pPr lvl="1" algn="r" rtl="0">
              <a:lnSpc>
                <a:spcPct val="100000"/>
              </a:lnSpc>
              <a:spcBef>
                <a:spcPts val="1600"/>
              </a:spcBef>
              <a:spcAft>
                <a:spcPts val="0"/>
              </a:spcAft>
              <a:buNone/>
              <a:defRPr sz="1400">
                <a:solidFill>
                  <a:srgbClr val="292938"/>
                </a:solidFill>
              </a:defRPr>
            </a:lvl2pPr>
            <a:lvl3pPr lvl="2" algn="r" rtl="0">
              <a:lnSpc>
                <a:spcPct val="100000"/>
              </a:lnSpc>
              <a:spcBef>
                <a:spcPts val="1600"/>
              </a:spcBef>
              <a:spcAft>
                <a:spcPts val="0"/>
              </a:spcAft>
              <a:buNone/>
              <a:defRPr sz="1400">
                <a:solidFill>
                  <a:srgbClr val="292938"/>
                </a:solidFill>
              </a:defRPr>
            </a:lvl3pPr>
            <a:lvl4pPr lvl="3" algn="r" rtl="0">
              <a:lnSpc>
                <a:spcPct val="100000"/>
              </a:lnSpc>
              <a:spcBef>
                <a:spcPts val="1600"/>
              </a:spcBef>
              <a:spcAft>
                <a:spcPts val="0"/>
              </a:spcAft>
              <a:buNone/>
              <a:defRPr sz="1400">
                <a:solidFill>
                  <a:srgbClr val="292938"/>
                </a:solidFill>
              </a:defRPr>
            </a:lvl4pPr>
            <a:lvl5pPr lvl="4" algn="r" rtl="0">
              <a:lnSpc>
                <a:spcPct val="100000"/>
              </a:lnSpc>
              <a:spcBef>
                <a:spcPts val="1600"/>
              </a:spcBef>
              <a:spcAft>
                <a:spcPts val="0"/>
              </a:spcAft>
              <a:buNone/>
              <a:defRPr sz="1400">
                <a:solidFill>
                  <a:srgbClr val="292938"/>
                </a:solidFill>
              </a:defRPr>
            </a:lvl5pPr>
            <a:lvl6pPr lvl="5" algn="r" rtl="0">
              <a:lnSpc>
                <a:spcPct val="100000"/>
              </a:lnSpc>
              <a:spcBef>
                <a:spcPts val="1600"/>
              </a:spcBef>
              <a:spcAft>
                <a:spcPts val="0"/>
              </a:spcAft>
              <a:buNone/>
              <a:defRPr sz="1400">
                <a:solidFill>
                  <a:srgbClr val="292938"/>
                </a:solidFill>
              </a:defRPr>
            </a:lvl6pPr>
            <a:lvl7pPr lvl="6" algn="r" rtl="0">
              <a:lnSpc>
                <a:spcPct val="100000"/>
              </a:lnSpc>
              <a:spcBef>
                <a:spcPts val="1600"/>
              </a:spcBef>
              <a:spcAft>
                <a:spcPts val="0"/>
              </a:spcAft>
              <a:buNone/>
              <a:defRPr sz="1400">
                <a:solidFill>
                  <a:srgbClr val="292938"/>
                </a:solidFill>
              </a:defRPr>
            </a:lvl7pPr>
            <a:lvl8pPr lvl="7" algn="r" rtl="0">
              <a:lnSpc>
                <a:spcPct val="100000"/>
              </a:lnSpc>
              <a:spcBef>
                <a:spcPts val="1600"/>
              </a:spcBef>
              <a:spcAft>
                <a:spcPts val="0"/>
              </a:spcAft>
              <a:buNone/>
              <a:defRPr sz="1400">
                <a:solidFill>
                  <a:srgbClr val="292938"/>
                </a:solidFill>
              </a:defRPr>
            </a:lvl8pPr>
            <a:lvl9pPr lvl="8" algn="r" rtl="0">
              <a:lnSpc>
                <a:spcPct val="100000"/>
              </a:lnSpc>
              <a:spcBef>
                <a:spcPts val="1600"/>
              </a:spcBef>
              <a:spcAft>
                <a:spcPts val="1600"/>
              </a:spcAft>
              <a:buNone/>
              <a:defRPr sz="1400">
                <a:solidFill>
                  <a:srgbClr val="292938"/>
                </a:solidFill>
              </a:defRPr>
            </a:lvl9pPr>
          </a:lstStyle>
          <a:p>
            <a:endParaRPr/>
          </a:p>
        </p:txBody>
      </p:sp>
      <p:sp>
        <p:nvSpPr>
          <p:cNvPr id="36" name="Google Shape;36;p9"/>
          <p:cNvSpPr txBox="1">
            <a:spLocks noGrp="1"/>
          </p:cNvSpPr>
          <p:nvPr>
            <p:ph type="title" idx="2" hasCustomPrompt="1"/>
          </p:nvPr>
        </p:nvSpPr>
        <p:spPr>
          <a:xfrm flipH="1">
            <a:off x="767912" y="1984275"/>
            <a:ext cx="5552700" cy="3159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25000">
                <a:solidFill>
                  <a:srgbClr val="E9A259"/>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cxnSp>
        <p:nvCxnSpPr>
          <p:cNvPr id="37" name="Google Shape;37;p9"/>
          <p:cNvCxnSpPr/>
          <p:nvPr/>
        </p:nvCxnSpPr>
        <p:spPr>
          <a:xfrm>
            <a:off x="7443983" y="2863300"/>
            <a:ext cx="931200" cy="0"/>
          </a:xfrm>
          <a:prstGeom prst="straightConnector1">
            <a:avLst/>
          </a:prstGeom>
          <a:noFill/>
          <a:ln w="19050" cap="flat" cmpd="sng">
            <a:solidFill>
              <a:srgbClr val="292938"/>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ive columns">
  <p:cSld name="CAPTION_ONLY_1">
    <p:bg>
      <p:bgPr>
        <a:solidFill>
          <a:srgbClr val="F3F3F3"/>
        </a:solidFill>
        <a:effectLst/>
      </p:bgPr>
    </p:bg>
    <p:spTree>
      <p:nvGrpSpPr>
        <p:cNvPr id="1" name="Shape 54"/>
        <p:cNvGrpSpPr/>
        <p:nvPr/>
      </p:nvGrpSpPr>
      <p:grpSpPr>
        <a:xfrm>
          <a:off x="0" y="0"/>
          <a:ext cx="0" cy="0"/>
          <a:chOff x="0" y="0"/>
          <a:chExt cx="0" cy="0"/>
        </a:xfrm>
      </p:grpSpPr>
      <p:sp>
        <p:nvSpPr>
          <p:cNvPr id="55" name="Google Shape;55;p11"/>
          <p:cNvSpPr/>
          <p:nvPr/>
        </p:nvSpPr>
        <p:spPr>
          <a:xfrm>
            <a:off x="5736224" y="0"/>
            <a:ext cx="3407700" cy="5143500"/>
          </a:xfrm>
          <a:prstGeom prst="rect">
            <a:avLst/>
          </a:prstGeom>
          <a:solidFill>
            <a:srgbClr val="E9A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1"/>
          <p:cNvSpPr txBox="1">
            <a:spLocks noGrp="1"/>
          </p:cNvSpPr>
          <p:nvPr>
            <p:ph type="ctrTitle"/>
          </p:nvPr>
        </p:nvSpPr>
        <p:spPr>
          <a:xfrm flipH="1">
            <a:off x="883108" y="1758025"/>
            <a:ext cx="3195000" cy="11748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Josefin Sans"/>
              <a:buNone/>
              <a:defRPr sz="7200">
                <a:solidFill>
                  <a:srgbClr val="292938"/>
                </a:solidFill>
              </a:defRPr>
            </a:lvl1pPr>
            <a:lvl2pPr lvl="1"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2pPr>
            <a:lvl3pPr lvl="2"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3pPr>
            <a:lvl4pPr lvl="3"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4pPr>
            <a:lvl5pPr lvl="4"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5pPr>
            <a:lvl6pPr lvl="5"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6pPr>
            <a:lvl7pPr lvl="6"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7pPr>
            <a:lvl8pPr lvl="7"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8pPr>
            <a:lvl9pPr lvl="8"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9pPr>
          </a:lstStyle>
          <a:p>
            <a:endParaRPr/>
          </a:p>
        </p:txBody>
      </p:sp>
      <p:sp>
        <p:nvSpPr>
          <p:cNvPr id="57" name="Google Shape;57;p11"/>
          <p:cNvSpPr txBox="1">
            <a:spLocks noGrp="1"/>
          </p:cNvSpPr>
          <p:nvPr>
            <p:ph type="title" idx="2"/>
          </p:nvPr>
        </p:nvSpPr>
        <p:spPr>
          <a:xfrm flipH="1">
            <a:off x="5985933" y="3250450"/>
            <a:ext cx="2292300" cy="382200"/>
          </a:xfrm>
          <a:prstGeom prst="rect">
            <a:avLst/>
          </a:prstGeom>
          <a:noFill/>
          <a:ln>
            <a:noFill/>
          </a:ln>
        </p:spPr>
        <p:txBody>
          <a:bodyPr spcFirstLastPara="1" wrap="square" lIns="91425" tIns="0" rIns="0" bIns="0" anchor="b" anchorCtr="0">
            <a:noAutofit/>
          </a:bodyPr>
          <a:lstStyle>
            <a:lvl1pPr lvl="0" rtl="0">
              <a:spcBef>
                <a:spcPts val="0"/>
              </a:spcBef>
              <a:spcAft>
                <a:spcPts val="0"/>
              </a:spcAft>
              <a:buClr>
                <a:schemeClr val="accent3"/>
              </a:buClr>
              <a:buSzPts val="1400"/>
              <a:buNone/>
              <a:defRPr sz="1600" i="0">
                <a:solidFill>
                  <a:schemeClr val="accent3"/>
                </a:solidFill>
              </a:defRPr>
            </a:lvl1pPr>
            <a:lvl2pPr lvl="1" rtl="0">
              <a:spcBef>
                <a:spcPts val="0"/>
              </a:spcBef>
              <a:spcAft>
                <a:spcPts val="0"/>
              </a:spcAft>
              <a:buClr>
                <a:schemeClr val="accent3"/>
              </a:buClr>
              <a:buSzPts val="1400"/>
              <a:buNone/>
              <a:defRPr sz="1400">
                <a:solidFill>
                  <a:schemeClr val="accent3"/>
                </a:solidFill>
              </a:defRPr>
            </a:lvl2pPr>
            <a:lvl3pPr lvl="2" rtl="0">
              <a:spcBef>
                <a:spcPts val="0"/>
              </a:spcBef>
              <a:spcAft>
                <a:spcPts val="0"/>
              </a:spcAft>
              <a:buClr>
                <a:schemeClr val="accent3"/>
              </a:buClr>
              <a:buSzPts val="1400"/>
              <a:buNone/>
              <a:defRPr sz="1400">
                <a:solidFill>
                  <a:schemeClr val="accent3"/>
                </a:solidFill>
              </a:defRPr>
            </a:lvl3pPr>
            <a:lvl4pPr lvl="3" rtl="0">
              <a:spcBef>
                <a:spcPts val="0"/>
              </a:spcBef>
              <a:spcAft>
                <a:spcPts val="0"/>
              </a:spcAft>
              <a:buClr>
                <a:schemeClr val="accent3"/>
              </a:buClr>
              <a:buSzPts val="1400"/>
              <a:buNone/>
              <a:defRPr sz="1400">
                <a:solidFill>
                  <a:schemeClr val="accent3"/>
                </a:solidFill>
              </a:defRPr>
            </a:lvl4pPr>
            <a:lvl5pPr lvl="4" rtl="0">
              <a:spcBef>
                <a:spcPts val="0"/>
              </a:spcBef>
              <a:spcAft>
                <a:spcPts val="0"/>
              </a:spcAft>
              <a:buClr>
                <a:schemeClr val="accent3"/>
              </a:buClr>
              <a:buSzPts val="1400"/>
              <a:buNone/>
              <a:defRPr sz="1400">
                <a:solidFill>
                  <a:schemeClr val="accent3"/>
                </a:solidFill>
              </a:defRPr>
            </a:lvl5pPr>
            <a:lvl6pPr lvl="5" rtl="0">
              <a:spcBef>
                <a:spcPts val="0"/>
              </a:spcBef>
              <a:spcAft>
                <a:spcPts val="0"/>
              </a:spcAft>
              <a:buClr>
                <a:schemeClr val="accent3"/>
              </a:buClr>
              <a:buSzPts val="1400"/>
              <a:buNone/>
              <a:defRPr sz="1400">
                <a:solidFill>
                  <a:schemeClr val="accent3"/>
                </a:solidFill>
              </a:defRPr>
            </a:lvl6pPr>
            <a:lvl7pPr lvl="6" rtl="0">
              <a:spcBef>
                <a:spcPts val="0"/>
              </a:spcBef>
              <a:spcAft>
                <a:spcPts val="0"/>
              </a:spcAft>
              <a:buClr>
                <a:schemeClr val="accent3"/>
              </a:buClr>
              <a:buSzPts val="1400"/>
              <a:buNone/>
              <a:defRPr sz="1400">
                <a:solidFill>
                  <a:schemeClr val="accent3"/>
                </a:solidFill>
              </a:defRPr>
            </a:lvl7pPr>
            <a:lvl8pPr lvl="7" rtl="0">
              <a:spcBef>
                <a:spcPts val="0"/>
              </a:spcBef>
              <a:spcAft>
                <a:spcPts val="0"/>
              </a:spcAft>
              <a:buClr>
                <a:schemeClr val="accent3"/>
              </a:buClr>
              <a:buSzPts val="1400"/>
              <a:buNone/>
              <a:defRPr sz="1400">
                <a:solidFill>
                  <a:schemeClr val="accent3"/>
                </a:solidFill>
              </a:defRPr>
            </a:lvl8pPr>
            <a:lvl9pPr lvl="8" rtl="0">
              <a:spcBef>
                <a:spcPts val="0"/>
              </a:spcBef>
              <a:spcAft>
                <a:spcPts val="0"/>
              </a:spcAft>
              <a:buClr>
                <a:schemeClr val="accent3"/>
              </a:buClr>
              <a:buSzPts val="1400"/>
              <a:buNone/>
              <a:defRPr sz="1400">
                <a:solidFill>
                  <a:schemeClr val="accent3"/>
                </a:solidFill>
              </a:defRPr>
            </a:lvl9pPr>
          </a:lstStyle>
          <a:p>
            <a:endParaRPr/>
          </a:p>
        </p:txBody>
      </p:sp>
      <p:sp>
        <p:nvSpPr>
          <p:cNvPr id="58" name="Google Shape;58;p11"/>
          <p:cNvSpPr txBox="1">
            <a:spLocks noGrp="1"/>
          </p:cNvSpPr>
          <p:nvPr>
            <p:ph type="subTitle" idx="1"/>
          </p:nvPr>
        </p:nvSpPr>
        <p:spPr>
          <a:xfrm flipH="1">
            <a:off x="5985933" y="3711163"/>
            <a:ext cx="1950300" cy="5448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None/>
              <a:defRPr sz="1200">
                <a:solidFill>
                  <a:schemeClr val="accent3"/>
                </a:solidFill>
              </a:defRPr>
            </a:lvl1pPr>
            <a:lvl2pPr lvl="1" rtl="0">
              <a:lnSpc>
                <a:spcPct val="100000"/>
              </a:lnSpc>
              <a:spcBef>
                <a:spcPts val="1600"/>
              </a:spcBef>
              <a:spcAft>
                <a:spcPts val="0"/>
              </a:spcAft>
              <a:buNone/>
              <a:defRPr sz="1200">
                <a:solidFill>
                  <a:schemeClr val="accent3"/>
                </a:solidFill>
              </a:defRPr>
            </a:lvl2pPr>
            <a:lvl3pPr lvl="2" rtl="0">
              <a:lnSpc>
                <a:spcPct val="100000"/>
              </a:lnSpc>
              <a:spcBef>
                <a:spcPts val="1600"/>
              </a:spcBef>
              <a:spcAft>
                <a:spcPts val="0"/>
              </a:spcAft>
              <a:buNone/>
              <a:defRPr sz="1200">
                <a:solidFill>
                  <a:schemeClr val="accent3"/>
                </a:solidFill>
              </a:defRPr>
            </a:lvl3pPr>
            <a:lvl4pPr lvl="3" rtl="0">
              <a:lnSpc>
                <a:spcPct val="100000"/>
              </a:lnSpc>
              <a:spcBef>
                <a:spcPts val="1600"/>
              </a:spcBef>
              <a:spcAft>
                <a:spcPts val="0"/>
              </a:spcAft>
              <a:buNone/>
              <a:defRPr sz="1200">
                <a:solidFill>
                  <a:schemeClr val="accent3"/>
                </a:solidFill>
              </a:defRPr>
            </a:lvl4pPr>
            <a:lvl5pPr lvl="4" rtl="0">
              <a:lnSpc>
                <a:spcPct val="100000"/>
              </a:lnSpc>
              <a:spcBef>
                <a:spcPts val="1600"/>
              </a:spcBef>
              <a:spcAft>
                <a:spcPts val="0"/>
              </a:spcAft>
              <a:buNone/>
              <a:defRPr sz="1200">
                <a:solidFill>
                  <a:schemeClr val="accent3"/>
                </a:solidFill>
              </a:defRPr>
            </a:lvl5pPr>
            <a:lvl6pPr lvl="5" rtl="0">
              <a:lnSpc>
                <a:spcPct val="100000"/>
              </a:lnSpc>
              <a:spcBef>
                <a:spcPts val="1600"/>
              </a:spcBef>
              <a:spcAft>
                <a:spcPts val="0"/>
              </a:spcAft>
              <a:buNone/>
              <a:defRPr sz="1200">
                <a:solidFill>
                  <a:schemeClr val="accent3"/>
                </a:solidFill>
              </a:defRPr>
            </a:lvl6pPr>
            <a:lvl7pPr lvl="6" rtl="0">
              <a:lnSpc>
                <a:spcPct val="100000"/>
              </a:lnSpc>
              <a:spcBef>
                <a:spcPts val="1600"/>
              </a:spcBef>
              <a:spcAft>
                <a:spcPts val="0"/>
              </a:spcAft>
              <a:buNone/>
              <a:defRPr sz="1200">
                <a:solidFill>
                  <a:schemeClr val="accent3"/>
                </a:solidFill>
              </a:defRPr>
            </a:lvl7pPr>
            <a:lvl8pPr lvl="7" rtl="0">
              <a:lnSpc>
                <a:spcPct val="100000"/>
              </a:lnSpc>
              <a:spcBef>
                <a:spcPts val="1600"/>
              </a:spcBef>
              <a:spcAft>
                <a:spcPts val="0"/>
              </a:spcAft>
              <a:buNone/>
              <a:defRPr sz="1200">
                <a:solidFill>
                  <a:schemeClr val="accent3"/>
                </a:solidFill>
              </a:defRPr>
            </a:lvl8pPr>
            <a:lvl9pPr lvl="8" rtl="0">
              <a:lnSpc>
                <a:spcPct val="100000"/>
              </a:lnSpc>
              <a:spcBef>
                <a:spcPts val="1600"/>
              </a:spcBef>
              <a:spcAft>
                <a:spcPts val="1600"/>
              </a:spcAft>
              <a:buNone/>
              <a:defRPr sz="1200">
                <a:solidFill>
                  <a:schemeClr val="accent3"/>
                </a:solidFill>
              </a:defRPr>
            </a:lvl9pPr>
          </a:lstStyle>
          <a:p>
            <a:endParaRPr/>
          </a:p>
        </p:txBody>
      </p:sp>
      <p:sp>
        <p:nvSpPr>
          <p:cNvPr id="59" name="Google Shape;59;p11"/>
          <p:cNvSpPr txBox="1">
            <a:spLocks noGrp="1"/>
          </p:cNvSpPr>
          <p:nvPr>
            <p:ph type="title" idx="3"/>
          </p:nvPr>
        </p:nvSpPr>
        <p:spPr>
          <a:xfrm flipH="1">
            <a:off x="5985933" y="1888925"/>
            <a:ext cx="2292300" cy="382200"/>
          </a:xfrm>
          <a:prstGeom prst="rect">
            <a:avLst/>
          </a:prstGeom>
          <a:noFill/>
          <a:ln>
            <a:noFill/>
          </a:ln>
        </p:spPr>
        <p:txBody>
          <a:bodyPr spcFirstLastPara="1" wrap="square" lIns="91425" tIns="0" rIns="0" bIns="0" anchor="b" anchorCtr="0">
            <a:noAutofit/>
          </a:bodyPr>
          <a:lstStyle>
            <a:lvl1pPr lvl="0" rtl="0">
              <a:spcBef>
                <a:spcPts val="0"/>
              </a:spcBef>
              <a:spcAft>
                <a:spcPts val="0"/>
              </a:spcAft>
              <a:buClr>
                <a:schemeClr val="accent3"/>
              </a:buClr>
              <a:buSzPts val="1400"/>
              <a:buNone/>
              <a:defRPr sz="1600" i="0">
                <a:solidFill>
                  <a:schemeClr val="accent3"/>
                </a:solidFill>
              </a:defRPr>
            </a:lvl1pPr>
            <a:lvl2pPr lvl="1" rtl="0">
              <a:spcBef>
                <a:spcPts val="0"/>
              </a:spcBef>
              <a:spcAft>
                <a:spcPts val="0"/>
              </a:spcAft>
              <a:buClr>
                <a:schemeClr val="accent3"/>
              </a:buClr>
              <a:buSzPts val="1400"/>
              <a:buNone/>
              <a:defRPr sz="1400">
                <a:solidFill>
                  <a:schemeClr val="accent3"/>
                </a:solidFill>
              </a:defRPr>
            </a:lvl2pPr>
            <a:lvl3pPr lvl="2" rtl="0">
              <a:spcBef>
                <a:spcPts val="0"/>
              </a:spcBef>
              <a:spcAft>
                <a:spcPts val="0"/>
              </a:spcAft>
              <a:buClr>
                <a:schemeClr val="accent3"/>
              </a:buClr>
              <a:buSzPts val="1400"/>
              <a:buNone/>
              <a:defRPr sz="1400">
                <a:solidFill>
                  <a:schemeClr val="accent3"/>
                </a:solidFill>
              </a:defRPr>
            </a:lvl3pPr>
            <a:lvl4pPr lvl="3" rtl="0">
              <a:spcBef>
                <a:spcPts val="0"/>
              </a:spcBef>
              <a:spcAft>
                <a:spcPts val="0"/>
              </a:spcAft>
              <a:buClr>
                <a:schemeClr val="accent3"/>
              </a:buClr>
              <a:buSzPts val="1400"/>
              <a:buNone/>
              <a:defRPr sz="1400">
                <a:solidFill>
                  <a:schemeClr val="accent3"/>
                </a:solidFill>
              </a:defRPr>
            </a:lvl4pPr>
            <a:lvl5pPr lvl="4" rtl="0">
              <a:spcBef>
                <a:spcPts val="0"/>
              </a:spcBef>
              <a:spcAft>
                <a:spcPts val="0"/>
              </a:spcAft>
              <a:buClr>
                <a:schemeClr val="accent3"/>
              </a:buClr>
              <a:buSzPts val="1400"/>
              <a:buNone/>
              <a:defRPr sz="1400">
                <a:solidFill>
                  <a:schemeClr val="accent3"/>
                </a:solidFill>
              </a:defRPr>
            </a:lvl5pPr>
            <a:lvl6pPr lvl="5" rtl="0">
              <a:spcBef>
                <a:spcPts val="0"/>
              </a:spcBef>
              <a:spcAft>
                <a:spcPts val="0"/>
              </a:spcAft>
              <a:buClr>
                <a:schemeClr val="accent3"/>
              </a:buClr>
              <a:buSzPts val="1400"/>
              <a:buNone/>
              <a:defRPr sz="1400">
                <a:solidFill>
                  <a:schemeClr val="accent3"/>
                </a:solidFill>
              </a:defRPr>
            </a:lvl6pPr>
            <a:lvl7pPr lvl="6" rtl="0">
              <a:spcBef>
                <a:spcPts val="0"/>
              </a:spcBef>
              <a:spcAft>
                <a:spcPts val="0"/>
              </a:spcAft>
              <a:buClr>
                <a:schemeClr val="accent3"/>
              </a:buClr>
              <a:buSzPts val="1400"/>
              <a:buNone/>
              <a:defRPr sz="1400">
                <a:solidFill>
                  <a:schemeClr val="accent3"/>
                </a:solidFill>
              </a:defRPr>
            </a:lvl7pPr>
            <a:lvl8pPr lvl="7" rtl="0">
              <a:spcBef>
                <a:spcPts val="0"/>
              </a:spcBef>
              <a:spcAft>
                <a:spcPts val="0"/>
              </a:spcAft>
              <a:buClr>
                <a:schemeClr val="accent3"/>
              </a:buClr>
              <a:buSzPts val="1400"/>
              <a:buNone/>
              <a:defRPr sz="1400">
                <a:solidFill>
                  <a:schemeClr val="accent3"/>
                </a:solidFill>
              </a:defRPr>
            </a:lvl8pPr>
            <a:lvl9pPr lvl="8" rtl="0">
              <a:spcBef>
                <a:spcPts val="0"/>
              </a:spcBef>
              <a:spcAft>
                <a:spcPts val="0"/>
              </a:spcAft>
              <a:buClr>
                <a:schemeClr val="accent3"/>
              </a:buClr>
              <a:buSzPts val="1400"/>
              <a:buNone/>
              <a:defRPr sz="1400">
                <a:solidFill>
                  <a:schemeClr val="accent3"/>
                </a:solidFill>
              </a:defRPr>
            </a:lvl9pPr>
          </a:lstStyle>
          <a:p>
            <a:endParaRPr/>
          </a:p>
        </p:txBody>
      </p:sp>
      <p:sp>
        <p:nvSpPr>
          <p:cNvPr id="60" name="Google Shape;60;p11"/>
          <p:cNvSpPr txBox="1">
            <a:spLocks noGrp="1"/>
          </p:cNvSpPr>
          <p:nvPr>
            <p:ph type="subTitle" idx="4"/>
          </p:nvPr>
        </p:nvSpPr>
        <p:spPr>
          <a:xfrm flipH="1">
            <a:off x="5985933" y="2349633"/>
            <a:ext cx="1950300" cy="5448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None/>
              <a:defRPr sz="1200">
                <a:solidFill>
                  <a:schemeClr val="accent3"/>
                </a:solidFill>
              </a:defRPr>
            </a:lvl1pPr>
            <a:lvl2pPr lvl="1" rtl="0">
              <a:lnSpc>
                <a:spcPct val="100000"/>
              </a:lnSpc>
              <a:spcBef>
                <a:spcPts val="1600"/>
              </a:spcBef>
              <a:spcAft>
                <a:spcPts val="0"/>
              </a:spcAft>
              <a:buNone/>
              <a:defRPr sz="1200">
                <a:solidFill>
                  <a:schemeClr val="accent3"/>
                </a:solidFill>
              </a:defRPr>
            </a:lvl2pPr>
            <a:lvl3pPr lvl="2" rtl="0">
              <a:lnSpc>
                <a:spcPct val="100000"/>
              </a:lnSpc>
              <a:spcBef>
                <a:spcPts val="1600"/>
              </a:spcBef>
              <a:spcAft>
                <a:spcPts val="0"/>
              </a:spcAft>
              <a:buNone/>
              <a:defRPr sz="1200">
                <a:solidFill>
                  <a:schemeClr val="accent3"/>
                </a:solidFill>
              </a:defRPr>
            </a:lvl3pPr>
            <a:lvl4pPr lvl="3" rtl="0">
              <a:lnSpc>
                <a:spcPct val="100000"/>
              </a:lnSpc>
              <a:spcBef>
                <a:spcPts val="1600"/>
              </a:spcBef>
              <a:spcAft>
                <a:spcPts val="0"/>
              </a:spcAft>
              <a:buNone/>
              <a:defRPr sz="1200">
                <a:solidFill>
                  <a:schemeClr val="accent3"/>
                </a:solidFill>
              </a:defRPr>
            </a:lvl4pPr>
            <a:lvl5pPr lvl="4" rtl="0">
              <a:lnSpc>
                <a:spcPct val="100000"/>
              </a:lnSpc>
              <a:spcBef>
                <a:spcPts val="1600"/>
              </a:spcBef>
              <a:spcAft>
                <a:spcPts val="0"/>
              </a:spcAft>
              <a:buNone/>
              <a:defRPr sz="1200">
                <a:solidFill>
                  <a:schemeClr val="accent3"/>
                </a:solidFill>
              </a:defRPr>
            </a:lvl5pPr>
            <a:lvl6pPr lvl="5" rtl="0">
              <a:lnSpc>
                <a:spcPct val="100000"/>
              </a:lnSpc>
              <a:spcBef>
                <a:spcPts val="1600"/>
              </a:spcBef>
              <a:spcAft>
                <a:spcPts val="0"/>
              </a:spcAft>
              <a:buNone/>
              <a:defRPr sz="1200">
                <a:solidFill>
                  <a:schemeClr val="accent3"/>
                </a:solidFill>
              </a:defRPr>
            </a:lvl6pPr>
            <a:lvl7pPr lvl="6" rtl="0">
              <a:lnSpc>
                <a:spcPct val="100000"/>
              </a:lnSpc>
              <a:spcBef>
                <a:spcPts val="1600"/>
              </a:spcBef>
              <a:spcAft>
                <a:spcPts val="0"/>
              </a:spcAft>
              <a:buNone/>
              <a:defRPr sz="1200">
                <a:solidFill>
                  <a:schemeClr val="accent3"/>
                </a:solidFill>
              </a:defRPr>
            </a:lvl7pPr>
            <a:lvl8pPr lvl="7" rtl="0">
              <a:lnSpc>
                <a:spcPct val="100000"/>
              </a:lnSpc>
              <a:spcBef>
                <a:spcPts val="1600"/>
              </a:spcBef>
              <a:spcAft>
                <a:spcPts val="0"/>
              </a:spcAft>
              <a:buNone/>
              <a:defRPr sz="1200">
                <a:solidFill>
                  <a:schemeClr val="accent3"/>
                </a:solidFill>
              </a:defRPr>
            </a:lvl8pPr>
            <a:lvl9pPr lvl="8" rtl="0">
              <a:lnSpc>
                <a:spcPct val="100000"/>
              </a:lnSpc>
              <a:spcBef>
                <a:spcPts val="1600"/>
              </a:spcBef>
              <a:spcAft>
                <a:spcPts val="1600"/>
              </a:spcAft>
              <a:buNone/>
              <a:defRPr sz="1200">
                <a:solidFill>
                  <a:schemeClr val="accent3"/>
                </a:solidFill>
              </a:defRPr>
            </a:lvl9pPr>
          </a:lstStyle>
          <a:p>
            <a:endParaRPr/>
          </a:p>
        </p:txBody>
      </p:sp>
      <p:sp>
        <p:nvSpPr>
          <p:cNvPr id="61" name="Google Shape;61;p11"/>
          <p:cNvSpPr txBox="1">
            <a:spLocks noGrp="1"/>
          </p:cNvSpPr>
          <p:nvPr>
            <p:ph type="title" idx="5"/>
          </p:nvPr>
        </p:nvSpPr>
        <p:spPr>
          <a:xfrm flipH="1">
            <a:off x="5985933" y="527400"/>
            <a:ext cx="2292300" cy="382200"/>
          </a:xfrm>
          <a:prstGeom prst="rect">
            <a:avLst/>
          </a:prstGeom>
          <a:noFill/>
          <a:ln>
            <a:noFill/>
          </a:ln>
        </p:spPr>
        <p:txBody>
          <a:bodyPr spcFirstLastPara="1" wrap="square" lIns="91425" tIns="0" rIns="0" bIns="0" anchor="b" anchorCtr="0">
            <a:noAutofit/>
          </a:bodyPr>
          <a:lstStyle>
            <a:lvl1pPr lvl="0" rtl="0">
              <a:spcBef>
                <a:spcPts val="0"/>
              </a:spcBef>
              <a:spcAft>
                <a:spcPts val="0"/>
              </a:spcAft>
              <a:buClr>
                <a:schemeClr val="accent3"/>
              </a:buClr>
              <a:buSzPts val="1400"/>
              <a:buNone/>
              <a:defRPr sz="1600" i="0">
                <a:solidFill>
                  <a:schemeClr val="accent3"/>
                </a:solidFill>
              </a:defRPr>
            </a:lvl1pPr>
            <a:lvl2pPr lvl="1" rtl="0">
              <a:spcBef>
                <a:spcPts val="0"/>
              </a:spcBef>
              <a:spcAft>
                <a:spcPts val="0"/>
              </a:spcAft>
              <a:buClr>
                <a:schemeClr val="accent3"/>
              </a:buClr>
              <a:buSzPts val="1400"/>
              <a:buNone/>
              <a:defRPr sz="1400">
                <a:solidFill>
                  <a:schemeClr val="accent3"/>
                </a:solidFill>
              </a:defRPr>
            </a:lvl2pPr>
            <a:lvl3pPr lvl="2" rtl="0">
              <a:spcBef>
                <a:spcPts val="0"/>
              </a:spcBef>
              <a:spcAft>
                <a:spcPts val="0"/>
              </a:spcAft>
              <a:buClr>
                <a:schemeClr val="accent3"/>
              </a:buClr>
              <a:buSzPts val="1400"/>
              <a:buNone/>
              <a:defRPr sz="1400">
                <a:solidFill>
                  <a:schemeClr val="accent3"/>
                </a:solidFill>
              </a:defRPr>
            </a:lvl3pPr>
            <a:lvl4pPr lvl="3" rtl="0">
              <a:spcBef>
                <a:spcPts val="0"/>
              </a:spcBef>
              <a:spcAft>
                <a:spcPts val="0"/>
              </a:spcAft>
              <a:buClr>
                <a:schemeClr val="accent3"/>
              </a:buClr>
              <a:buSzPts val="1400"/>
              <a:buNone/>
              <a:defRPr sz="1400">
                <a:solidFill>
                  <a:schemeClr val="accent3"/>
                </a:solidFill>
              </a:defRPr>
            </a:lvl4pPr>
            <a:lvl5pPr lvl="4" rtl="0">
              <a:spcBef>
                <a:spcPts val="0"/>
              </a:spcBef>
              <a:spcAft>
                <a:spcPts val="0"/>
              </a:spcAft>
              <a:buClr>
                <a:schemeClr val="accent3"/>
              </a:buClr>
              <a:buSzPts val="1400"/>
              <a:buNone/>
              <a:defRPr sz="1400">
                <a:solidFill>
                  <a:schemeClr val="accent3"/>
                </a:solidFill>
              </a:defRPr>
            </a:lvl5pPr>
            <a:lvl6pPr lvl="5" rtl="0">
              <a:spcBef>
                <a:spcPts val="0"/>
              </a:spcBef>
              <a:spcAft>
                <a:spcPts val="0"/>
              </a:spcAft>
              <a:buClr>
                <a:schemeClr val="accent3"/>
              </a:buClr>
              <a:buSzPts val="1400"/>
              <a:buNone/>
              <a:defRPr sz="1400">
                <a:solidFill>
                  <a:schemeClr val="accent3"/>
                </a:solidFill>
              </a:defRPr>
            </a:lvl6pPr>
            <a:lvl7pPr lvl="6" rtl="0">
              <a:spcBef>
                <a:spcPts val="0"/>
              </a:spcBef>
              <a:spcAft>
                <a:spcPts val="0"/>
              </a:spcAft>
              <a:buClr>
                <a:schemeClr val="accent3"/>
              </a:buClr>
              <a:buSzPts val="1400"/>
              <a:buNone/>
              <a:defRPr sz="1400">
                <a:solidFill>
                  <a:schemeClr val="accent3"/>
                </a:solidFill>
              </a:defRPr>
            </a:lvl7pPr>
            <a:lvl8pPr lvl="7" rtl="0">
              <a:spcBef>
                <a:spcPts val="0"/>
              </a:spcBef>
              <a:spcAft>
                <a:spcPts val="0"/>
              </a:spcAft>
              <a:buClr>
                <a:schemeClr val="accent3"/>
              </a:buClr>
              <a:buSzPts val="1400"/>
              <a:buNone/>
              <a:defRPr sz="1400">
                <a:solidFill>
                  <a:schemeClr val="accent3"/>
                </a:solidFill>
              </a:defRPr>
            </a:lvl8pPr>
            <a:lvl9pPr lvl="8" rtl="0">
              <a:spcBef>
                <a:spcPts val="0"/>
              </a:spcBef>
              <a:spcAft>
                <a:spcPts val="0"/>
              </a:spcAft>
              <a:buClr>
                <a:schemeClr val="accent3"/>
              </a:buClr>
              <a:buSzPts val="1400"/>
              <a:buNone/>
              <a:defRPr sz="1400">
                <a:solidFill>
                  <a:schemeClr val="accent3"/>
                </a:solidFill>
              </a:defRPr>
            </a:lvl9pPr>
          </a:lstStyle>
          <a:p>
            <a:endParaRPr/>
          </a:p>
        </p:txBody>
      </p:sp>
      <p:sp>
        <p:nvSpPr>
          <p:cNvPr id="62" name="Google Shape;62;p11"/>
          <p:cNvSpPr txBox="1">
            <a:spLocks noGrp="1"/>
          </p:cNvSpPr>
          <p:nvPr>
            <p:ph type="subTitle" idx="6"/>
          </p:nvPr>
        </p:nvSpPr>
        <p:spPr>
          <a:xfrm flipH="1">
            <a:off x="5985933" y="988103"/>
            <a:ext cx="1950300" cy="5448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None/>
              <a:defRPr sz="1200">
                <a:solidFill>
                  <a:schemeClr val="accent3"/>
                </a:solidFill>
              </a:defRPr>
            </a:lvl1pPr>
            <a:lvl2pPr lvl="1" rtl="0">
              <a:lnSpc>
                <a:spcPct val="100000"/>
              </a:lnSpc>
              <a:spcBef>
                <a:spcPts val="1600"/>
              </a:spcBef>
              <a:spcAft>
                <a:spcPts val="0"/>
              </a:spcAft>
              <a:buNone/>
              <a:defRPr sz="1200">
                <a:solidFill>
                  <a:schemeClr val="accent3"/>
                </a:solidFill>
              </a:defRPr>
            </a:lvl2pPr>
            <a:lvl3pPr lvl="2" rtl="0">
              <a:lnSpc>
                <a:spcPct val="100000"/>
              </a:lnSpc>
              <a:spcBef>
                <a:spcPts val="1600"/>
              </a:spcBef>
              <a:spcAft>
                <a:spcPts val="0"/>
              </a:spcAft>
              <a:buNone/>
              <a:defRPr sz="1200">
                <a:solidFill>
                  <a:schemeClr val="accent3"/>
                </a:solidFill>
              </a:defRPr>
            </a:lvl3pPr>
            <a:lvl4pPr lvl="3" rtl="0">
              <a:lnSpc>
                <a:spcPct val="100000"/>
              </a:lnSpc>
              <a:spcBef>
                <a:spcPts val="1600"/>
              </a:spcBef>
              <a:spcAft>
                <a:spcPts val="0"/>
              </a:spcAft>
              <a:buNone/>
              <a:defRPr sz="1200">
                <a:solidFill>
                  <a:schemeClr val="accent3"/>
                </a:solidFill>
              </a:defRPr>
            </a:lvl4pPr>
            <a:lvl5pPr lvl="4" rtl="0">
              <a:lnSpc>
                <a:spcPct val="100000"/>
              </a:lnSpc>
              <a:spcBef>
                <a:spcPts val="1600"/>
              </a:spcBef>
              <a:spcAft>
                <a:spcPts val="0"/>
              </a:spcAft>
              <a:buNone/>
              <a:defRPr sz="1200">
                <a:solidFill>
                  <a:schemeClr val="accent3"/>
                </a:solidFill>
              </a:defRPr>
            </a:lvl5pPr>
            <a:lvl6pPr lvl="5" rtl="0">
              <a:lnSpc>
                <a:spcPct val="100000"/>
              </a:lnSpc>
              <a:spcBef>
                <a:spcPts val="1600"/>
              </a:spcBef>
              <a:spcAft>
                <a:spcPts val="0"/>
              </a:spcAft>
              <a:buNone/>
              <a:defRPr sz="1200">
                <a:solidFill>
                  <a:schemeClr val="accent3"/>
                </a:solidFill>
              </a:defRPr>
            </a:lvl6pPr>
            <a:lvl7pPr lvl="6" rtl="0">
              <a:lnSpc>
                <a:spcPct val="100000"/>
              </a:lnSpc>
              <a:spcBef>
                <a:spcPts val="1600"/>
              </a:spcBef>
              <a:spcAft>
                <a:spcPts val="0"/>
              </a:spcAft>
              <a:buNone/>
              <a:defRPr sz="1200">
                <a:solidFill>
                  <a:schemeClr val="accent3"/>
                </a:solidFill>
              </a:defRPr>
            </a:lvl7pPr>
            <a:lvl8pPr lvl="7" rtl="0">
              <a:lnSpc>
                <a:spcPct val="100000"/>
              </a:lnSpc>
              <a:spcBef>
                <a:spcPts val="1600"/>
              </a:spcBef>
              <a:spcAft>
                <a:spcPts val="0"/>
              </a:spcAft>
              <a:buNone/>
              <a:defRPr sz="1200">
                <a:solidFill>
                  <a:schemeClr val="accent3"/>
                </a:solidFill>
              </a:defRPr>
            </a:lvl8pPr>
            <a:lvl9pPr lvl="8" rtl="0">
              <a:lnSpc>
                <a:spcPct val="100000"/>
              </a:lnSpc>
              <a:spcBef>
                <a:spcPts val="1600"/>
              </a:spcBef>
              <a:spcAft>
                <a:spcPts val="1600"/>
              </a:spcAft>
              <a:buNone/>
              <a:defRPr sz="1200">
                <a:solidFill>
                  <a:schemeClr val="accent3"/>
                </a:solidFill>
              </a:defRPr>
            </a:lvl9pPr>
          </a:lstStyle>
          <a:p>
            <a:endParaRPr/>
          </a:p>
        </p:txBody>
      </p:sp>
      <p:cxnSp>
        <p:nvCxnSpPr>
          <p:cNvPr id="63" name="Google Shape;63;p11"/>
          <p:cNvCxnSpPr/>
          <p:nvPr/>
        </p:nvCxnSpPr>
        <p:spPr>
          <a:xfrm rot="10800000">
            <a:off x="768800" y="2863300"/>
            <a:ext cx="931200" cy="0"/>
          </a:xfrm>
          <a:prstGeom prst="straightConnector1">
            <a:avLst/>
          </a:prstGeom>
          <a:noFill/>
          <a:ln w="19050" cap="flat" cmpd="sng">
            <a:solidFill>
              <a:srgbClr val="292938"/>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rgbClr val="F3F3F3"/>
        </a:solidFill>
        <a:effectLst/>
      </p:bgPr>
    </p:bg>
    <p:spTree>
      <p:nvGrpSpPr>
        <p:cNvPr id="1" name="Shape 64"/>
        <p:cNvGrpSpPr/>
        <p:nvPr/>
      </p:nvGrpSpPr>
      <p:grpSpPr>
        <a:xfrm>
          <a:off x="0" y="0"/>
          <a:ext cx="0" cy="0"/>
          <a:chOff x="0" y="0"/>
          <a:chExt cx="0" cy="0"/>
        </a:xfrm>
      </p:grpSpPr>
      <p:sp>
        <p:nvSpPr>
          <p:cNvPr id="65" name="Google Shape;65;p1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6" name="Google Shape;66;p1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2">
    <p:bg>
      <p:bgPr>
        <a:solidFill>
          <a:srgbClr val="F3F3F3"/>
        </a:solidFill>
        <a:effectLst/>
      </p:bgPr>
    </p:bg>
    <p:spTree>
      <p:nvGrpSpPr>
        <p:cNvPr id="1" name="Shape 68"/>
        <p:cNvGrpSpPr/>
        <p:nvPr/>
      </p:nvGrpSpPr>
      <p:grpSpPr>
        <a:xfrm>
          <a:off x="0" y="0"/>
          <a:ext cx="0" cy="0"/>
          <a:chOff x="0" y="0"/>
          <a:chExt cx="0" cy="0"/>
        </a:xfrm>
      </p:grpSpPr>
      <p:sp>
        <p:nvSpPr>
          <p:cNvPr id="69" name="Google Shape;69;p14"/>
          <p:cNvSpPr txBox="1">
            <a:spLocks noGrp="1"/>
          </p:cNvSpPr>
          <p:nvPr>
            <p:ph type="subTitle" idx="1"/>
          </p:nvPr>
        </p:nvSpPr>
        <p:spPr>
          <a:xfrm>
            <a:off x="773269" y="2708769"/>
            <a:ext cx="2842200" cy="797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200">
                <a:solidFill>
                  <a:srgbClr val="292938"/>
                </a:solidFill>
              </a:defRPr>
            </a:lvl1pPr>
            <a:lvl2pPr lvl="1" algn="r" rtl="0">
              <a:lnSpc>
                <a:spcPct val="100000"/>
              </a:lnSpc>
              <a:spcBef>
                <a:spcPts val="1600"/>
              </a:spcBef>
              <a:spcAft>
                <a:spcPts val="0"/>
              </a:spcAft>
              <a:buNone/>
              <a:defRPr sz="1200">
                <a:solidFill>
                  <a:srgbClr val="292938"/>
                </a:solidFill>
              </a:defRPr>
            </a:lvl2pPr>
            <a:lvl3pPr lvl="2" algn="r" rtl="0">
              <a:lnSpc>
                <a:spcPct val="100000"/>
              </a:lnSpc>
              <a:spcBef>
                <a:spcPts val="1600"/>
              </a:spcBef>
              <a:spcAft>
                <a:spcPts val="0"/>
              </a:spcAft>
              <a:buNone/>
              <a:defRPr sz="1200">
                <a:solidFill>
                  <a:srgbClr val="292938"/>
                </a:solidFill>
              </a:defRPr>
            </a:lvl3pPr>
            <a:lvl4pPr lvl="3" algn="r" rtl="0">
              <a:lnSpc>
                <a:spcPct val="100000"/>
              </a:lnSpc>
              <a:spcBef>
                <a:spcPts val="1600"/>
              </a:spcBef>
              <a:spcAft>
                <a:spcPts val="0"/>
              </a:spcAft>
              <a:buNone/>
              <a:defRPr sz="1200">
                <a:solidFill>
                  <a:srgbClr val="292938"/>
                </a:solidFill>
              </a:defRPr>
            </a:lvl4pPr>
            <a:lvl5pPr lvl="4" algn="r" rtl="0">
              <a:lnSpc>
                <a:spcPct val="100000"/>
              </a:lnSpc>
              <a:spcBef>
                <a:spcPts val="1600"/>
              </a:spcBef>
              <a:spcAft>
                <a:spcPts val="0"/>
              </a:spcAft>
              <a:buNone/>
              <a:defRPr sz="1200">
                <a:solidFill>
                  <a:srgbClr val="292938"/>
                </a:solidFill>
              </a:defRPr>
            </a:lvl5pPr>
            <a:lvl6pPr lvl="5" algn="r" rtl="0">
              <a:lnSpc>
                <a:spcPct val="100000"/>
              </a:lnSpc>
              <a:spcBef>
                <a:spcPts val="1600"/>
              </a:spcBef>
              <a:spcAft>
                <a:spcPts val="0"/>
              </a:spcAft>
              <a:buNone/>
              <a:defRPr sz="1200">
                <a:solidFill>
                  <a:srgbClr val="292938"/>
                </a:solidFill>
              </a:defRPr>
            </a:lvl6pPr>
            <a:lvl7pPr lvl="6" algn="r" rtl="0">
              <a:lnSpc>
                <a:spcPct val="100000"/>
              </a:lnSpc>
              <a:spcBef>
                <a:spcPts val="1600"/>
              </a:spcBef>
              <a:spcAft>
                <a:spcPts val="0"/>
              </a:spcAft>
              <a:buNone/>
              <a:defRPr sz="1200">
                <a:solidFill>
                  <a:srgbClr val="292938"/>
                </a:solidFill>
              </a:defRPr>
            </a:lvl7pPr>
            <a:lvl8pPr lvl="7" algn="r" rtl="0">
              <a:lnSpc>
                <a:spcPct val="100000"/>
              </a:lnSpc>
              <a:spcBef>
                <a:spcPts val="1600"/>
              </a:spcBef>
              <a:spcAft>
                <a:spcPts val="0"/>
              </a:spcAft>
              <a:buNone/>
              <a:defRPr sz="1200">
                <a:solidFill>
                  <a:srgbClr val="292938"/>
                </a:solidFill>
              </a:defRPr>
            </a:lvl8pPr>
            <a:lvl9pPr lvl="8" algn="r" rtl="0">
              <a:lnSpc>
                <a:spcPct val="100000"/>
              </a:lnSpc>
              <a:spcBef>
                <a:spcPts val="1600"/>
              </a:spcBef>
              <a:spcAft>
                <a:spcPts val="1600"/>
              </a:spcAft>
              <a:buNone/>
              <a:defRPr sz="1200">
                <a:solidFill>
                  <a:srgbClr val="292938"/>
                </a:solidFill>
              </a:defRPr>
            </a:lvl9pPr>
          </a:lstStyle>
          <a:p>
            <a:endParaRPr/>
          </a:p>
        </p:txBody>
      </p:sp>
      <p:sp>
        <p:nvSpPr>
          <p:cNvPr id="70" name="Google Shape;70;p14"/>
          <p:cNvSpPr txBox="1">
            <a:spLocks noGrp="1"/>
          </p:cNvSpPr>
          <p:nvPr>
            <p:ph type="subTitle" idx="2"/>
          </p:nvPr>
        </p:nvSpPr>
        <p:spPr>
          <a:xfrm>
            <a:off x="773269" y="1636982"/>
            <a:ext cx="2842200" cy="797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200">
                <a:solidFill>
                  <a:srgbClr val="292938"/>
                </a:solidFill>
              </a:defRPr>
            </a:lvl1pPr>
            <a:lvl2pPr lvl="1" algn="r" rtl="0">
              <a:lnSpc>
                <a:spcPct val="100000"/>
              </a:lnSpc>
              <a:spcBef>
                <a:spcPts val="1600"/>
              </a:spcBef>
              <a:spcAft>
                <a:spcPts val="0"/>
              </a:spcAft>
              <a:buNone/>
              <a:defRPr sz="1200">
                <a:solidFill>
                  <a:srgbClr val="292938"/>
                </a:solidFill>
              </a:defRPr>
            </a:lvl2pPr>
            <a:lvl3pPr lvl="2" algn="r" rtl="0">
              <a:lnSpc>
                <a:spcPct val="100000"/>
              </a:lnSpc>
              <a:spcBef>
                <a:spcPts val="1600"/>
              </a:spcBef>
              <a:spcAft>
                <a:spcPts val="0"/>
              </a:spcAft>
              <a:buNone/>
              <a:defRPr sz="1200">
                <a:solidFill>
                  <a:srgbClr val="292938"/>
                </a:solidFill>
              </a:defRPr>
            </a:lvl3pPr>
            <a:lvl4pPr lvl="3" algn="r" rtl="0">
              <a:lnSpc>
                <a:spcPct val="100000"/>
              </a:lnSpc>
              <a:spcBef>
                <a:spcPts val="1600"/>
              </a:spcBef>
              <a:spcAft>
                <a:spcPts val="0"/>
              </a:spcAft>
              <a:buNone/>
              <a:defRPr sz="1200">
                <a:solidFill>
                  <a:srgbClr val="292938"/>
                </a:solidFill>
              </a:defRPr>
            </a:lvl4pPr>
            <a:lvl5pPr lvl="4" algn="r" rtl="0">
              <a:lnSpc>
                <a:spcPct val="100000"/>
              </a:lnSpc>
              <a:spcBef>
                <a:spcPts val="1600"/>
              </a:spcBef>
              <a:spcAft>
                <a:spcPts val="0"/>
              </a:spcAft>
              <a:buNone/>
              <a:defRPr sz="1200">
                <a:solidFill>
                  <a:srgbClr val="292938"/>
                </a:solidFill>
              </a:defRPr>
            </a:lvl5pPr>
            <a:lvl6pPr lvl="5" algn="r" rtl="0">
              <a:lnSpc>
                <a:spcPct val="100000"/>
              </a:lnSpc>
              <a:spcBef>
                <a:spcPts val="1600"/>
              </a:spcBef>
              <a:spcAft>
                <a:spcPts val="0"/>
              </a:spcAft>
              <a:buNone/>
              <a:defRPr sz="1200">
                <a:solidFill>
                  <a:srgbClr val="292938"/>
                </a:solidFill>
              </a:defRPr>
            </a:lvl6pPr>
            <a:lvl7pPr lvl="6" algn="r" rtl="0">
              <a:lnSpc>
                <a:spcPct val="100000"/>
              </a:lnSpc>
              <a:spcBef>
                <a:spcPts val="1600"/>
              </a:spcBef>
              <a:spcAft>
                <a:spcPts val="0"/>
              </a:spcAft>
              <a:buNone/>
              <a:defRPr sz="1200">
                <a:solidFill>
                  <a:srgbClr val="292938"/>
                </a:solidFill>
              </a:defRPr>
            </a:lvl7pPr>
            <a:lvl8pPr lvl="7" algn="r" rtl="0">
              <a:lnSpc>
                <a:spcPct val="100000"/>
              </a:lnSpc>
              <a:spcBef>
                <a:spcPts val="1600"/>
              </a:spcBef>
              <a:spcAft>
                <a:spcPts val="0"/>
              </a:spcAft>
              <a:buNone/>
              <a:defRPr sz="1200">
                <a:solidFill>
                  <a:srgbClr val="292938"/>
                </a:solidFill>
              </a:defRPr>
            </a:lvl8pPr>
            <a:lvl9pPr lvl="8" algn="r" rtl="0">
              <a:lnSpc>
                <a:spcPct val="100000"/>
              </a:lnSpc>
              <a:spcBef>
                <a:spcPts val="1600"/>
              </a:spcBef>
              <a:spcAft>
                <a:spcPts val="1600"/>
              </a:spcAft>
              <a:buNone/>
              <a:defRPr sz="1200">
                <a:solidFill>
                  <a:srgbClr val="292938"/>
                </a:solidFill>
              </a:defRPr>
            </a:lvl9pPr>
          </a:lstStyle>
          <a:p>
            <a:endParaRPr/>
          </a:p>
        </p:txBody>
      </p:sp>
      <p:sp>
        <p:nvSpPr>
          <p:cNvPr id="71" name="Google Shape;71;p14"/>
          <p:cNvSpPr txBox="1">
            <a:spLocks noGrp="1"/>
          </p:cNvSpPr>
          <p:nvPr>
            <p:ph type="subTitle" idx="3"/>
          </p:nvPr>
        </p:nvSpPr>
        <p:spPr>
          <a:xfrm>
            <a:off x="766652" y="548523"/>
            <a:ext cx="2842200" cy="797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200">
                <a:solidFill>
                  <a:srgbClr val="292938"/>
                </a:solidFill>
              </a:defRPr>
            </a:lvl1pPr>
            <a:lvl2pPr lvl="1" algn="r" rtl="0">
              <a:lnSpc>
                <a:spcPct val="100000"/>
              </a:lnSpc>
              <a:spcBef>
                <a:spcPts val="1600"/>
              </a:spcBef>
              <a:spcAft>
                <a:spcPts val="0"/>
              </a:spcAft>
              <a:buNone/>
              <a:defRPr sz="1200">
                <a:solidFill>
                  <a:srgbClr val="292938"/>
                </a:solidFill>
              </a:defRPr>
            </a:lvl2pPr>
            <a:lvl3pPr lvl="2" algn="r" rtl="0">
              <a:lnSpc>
                <a:spcPct val="100000"/>
              </a:lnSpc>
              <a:spcBef>
                <a:spcPts val="1600"/>
              </a:spcBef>
              <a:spcAft>
                <a:spcPts val="0"/>
              </a:spcAft>
              <a:buNone/>
              <a:defRPr sz="1200">
                <a:solidFill>
                  <a:srgbClr val="292938"/>
                </a:solidFill>
              </a:defRPr>
            </a:lvl3pPr>
            <a:lvl4pPr lvl="3" algn="r" rtl="0">
              <a:lnSpc>
                <a:spcPct val="100000"/>
              </a:lnSpc>
              <a:spcBef>
                <a:spcPts val="1600"/>
              </a:spcBef>
              <a:spcAft>
                <a:spcPts val="0"/>
              </a:spcAft>
              <a:buNone/>
              <a:defRPr sz="1200">
                <a:solidFill>
                  <a:srgbClr val="292938"/>
                </a:solidFill>
              </a:defRPr>
            </a:lvl4pPr>
            <a:lvl5pPr lvl="4" algn="r" rtl="0">
              <a:lnSpc>
                <a:spcPct val="100000"/>
              </a:lnSpc>
              <a:spcBef>
                <a:spcPts val="1600"/>
              </a:spcBef>
              <a:spcAft>
                <a:spcPts val="0"/>
              </a:spcAft>
              <a:buNone/>
              <a:defRPr sz="1200">
                <a:solidFill>
                  <a:srgbClr val="292938"/>
                </a:solidFill>
              </a:defRPr>
            </a:lvl5pPr>
            <a:lvl6pPr lvl="5" algn="r" rtl="0">
              <a:lnSpc>
                <a:spcPct val="100000"/>
              </a:lnSpc>
              <a:spcBef>
                <a:spcPts val="1600"/>
              </a:spcBef>
              <a:spcAft>
                <a:spcPts val="0"/>
              </a:spcAft>
              <a:buNone/>
              <a:defRPr sz="1200">
                <a:solidFill>
                  <a:srgbClr val="292938"/>
                </a:solidFill>
              </a:defRPr>
            </a:lvl6pPr>
            <a:lvl7pPr lvl="6" algn="r" rtl="0">
              <a:lnSpc>
                <a:spcPct val="100000"/>
              </a:lnSpc>
              <a:spcBef>
                <a:spcPts val="1600"/>
              </a:spcBef>
              <a:spcAft>
                <a:spcPts val="0"/>
              </a:spcAft>
              <a:buNone/>
              <a:defRPr sz="1200">
                <a:solidFill>
                  <a:srgbClr val="292938"/>
                </a:solidFill>
              </a:defRPr>
            </a:lvl7pPr>
            <a:lvl8pPr lvl="7" algn="r" rtl="0">
              <a:lnSpc>
                <a:spcPct val="100000"/>
              </a:lnSpc>
              <a:spcBef>
                <a:spcPts val="1600"/>
              </a:spcBef>
              <a:spcAft>
                <a:spcPts val="0"/>
              </a:spcAft>
              <a:buNone/>
              <a:defRPr sz="1200">
                <a:solidFill>
                  <a:srgbClr val="292938"/>
                </a:solidFill>
              </a:defRPr>
            </a:lvl8pPr>
            <a:lvl9pPr lvl="8" algn="r" rtl="0">
              <a:lnSpc>
                <a:spcPct val="100000"/>
              </a:lnSpc>
              <a:spcBef>
                <a:spcPts val="1600"/>
              </a:spcBef>
              <a:spcAft>
                <a:spcPts val="1600"/>
              </a:spcAft>
              <a:buNone/>
              <a:defRPr sz="1200">
                <a:solidFill>
                  <a:srgbClr val="292938"/>
                </a:solidFill>
              </a:defRPr>
            </a:lvl9pPr>
          </a:lstStyle>
          <a:p>
            <a:endParaRPr/>
          </a:p>
        </p:txBody>
      </p:sp>
      <p:sp>
        <p:nvSpPr>
          <p:cNvPr id="72" name="Google Shape;72;p14"/>
          <p:cNvSpPr txBox="1">
            <a:spLocks noGrp="1"/>
          </p:cNvSpPr>
          <p:nvPr>
            <p:ph type="subTitle" idx="4"/>
          </p:nvPr>
        </p:nvSpPr>
        <p:spPr>
          <a:xfrm>
            <a:off x="773277" y="3780575"/>
            <a:ext cx="2842200" cy="797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200">
                <a:solidFill>
                  <a:srgbClr val="292938"/>
                </a:solidFill>
              </a:defRPr>
            </a:lvl1pPr>
            <a:lvl2pPr lvl="1" algn="r" rtl="0">
              <a:lnSpc>
                <a:spcPct val="100000"/>
              </a:lnSpc>
              <a:spcBef>
                <a:spcPts val="1600"/>
              </a:spcBef>
              <a:spcAft>
                <a:spcPts val="0"/>
              </a:spcAft>
              <a:buNone/>
              <a:defRPr sz="1200">
                <a:solidFill>
                  <a:srgbClr val="292938"/>
                </a:solidFill>
              </a:defRPr>
            </a:lvl2pPr>
            <a:lvl3pPr lvl="2" algn="r" rtl="0">
              <a:lnSpc>
                <a:spcPct val="100000"/>
              </a:lnSpc>
              <a:spcBef>
                <a:spcPts val="1600"/>
              </a:spcBef>
              <a:spcAft>
                <a:spcPts val="0"/>
              </a:spcAft>
              <a:buNone/>
              <a:defRPr sz="1200">
                <a:solidFill>
                  <a:srgbClr val="292938"/>
                </a:solidFill>
              </a:defRPr>
            </a:lvl3pPr>
            <a:lvl4pPr lvl="3" algn="r" rtl="0">
              <a:lnSpc>
                <a:spcPct val="100000"/>
              </a:lnSpc>
              <a:spcBef>
                <a:spcPts val="1600"/>
              </a:spcBef>
              <a:spcAft>
                <a:spcPts val="0"/>
              </a:spcAft>
              <a:buNone/>
              <a:defRPr sz="1200">
                <a:solidFill>
                  <a:srgbClr val="292938"/>
                </a:solidFill>
              </a:defRPr>
            </a:lvl4pPr>
            <a:lvl5pPr lvl="4" algn="r" rtl="0">
              <a:lnSpc>
                <a:spcPct val="100000"/>
              </a:lnSpc>
              <a:spcBef>
                <a:spcPts val="1600"/>
              </a:spcBef>
              <a:spcAft>
                <a:spcPts val="0"/>
              </a:spcAft>
              <a:buNone/>
              <a:defRPr sz="1200">
                <a:solidFill>
                  <a:srgbClr val="292938"/>
                </a:solidFill>
              </a:defRPr>
            </a:lvl5pPr>
            <a:lvl6pPr lvl="5" algn="r" rtl="0">
              <a:lnSpc>
                <a:spcPct val="100000"/>
              </a:lnSpc>
              <a:spcBef>
                <a:spcPts val="1600"/>
              </a:spcBef>
              <a:spcAft>
                <a:spcPts val="0"/>
              </a:spcAft>
              <a:buNone/>
              <a:defRPr sz="1200">
                <a:solidFill>
                  <a:srgbClr val="292938"/>
                </a:solidFill>
              </a:defRPr>
            </a:lvl6pPr>
            <a:lvl7pPr lvl="6" algn="r" rtl="0">
              <a:lnSpc>
                <a:spcPct val="100000"/>
              </a:lnSpc>
              <a:spcBef>
                <a:spcPts val="1600"/>
              </a:spcBef>
              <a:spcAft>
                <a:spcPts val="0"/>
              </a:spcAft>
              <a:buNone/>
              <a:defRPr sz="1200">
                <a:solidFill>
                  <a:srgbClr val="292938"/>
                </a:solidFill>
              </a:defRPr>
            </a:lvl7pPr>
            <a:lvl8pPr lvl="7" algn="r" rtl="0">
              <a:lnSpc>
                <a:spcPct val="100000"/>
              </a:lnSpc>
              <a:spcBef>
                <a:spcPts val="1600"/>
              </a:spcBef>
              <a:spcAft>
                <a:spcPts val="0"/>
              </a:spcAft>
              <a:buNone/>
              <a:defRPr sz="1200">
                <a:solidFill>
                  <a:srgbClr val="292938"/>
                </a:solidFill>
              </a:defRPr>
            </a:lvl8pPr>
            <a:lvl9pPr lvl="8" algn="r" rtl="0">
              <a:lnSpc>
                <a:spcPct val="100000"/>
              </a:lnSpc>
              <a:spcBef>
                <a:spcPts val="1600"/>
              </a:spcBef>
              <a:spcAft>
                <a:spcPts val="1600"/>
              </a:spcAft>
              <a:buNone/>
              <a:defRPr sz="1200">
                <a:solidFill>
                  <a:srgbClr val="292938"/>
                </a:solidFill>
              </a:defRPr>
            </a:lvl9pPr>
          </a:lstStyle>
          <a:p>
            <a:endParaRPr/>
          </a:p>
        </p:txBody>
      </p:sp>
      <p:sp>
        <p:nvSpPr>
          <p:cNvPr id="73" name="Google Shape;73;p14"/>
          <p:cNvSpPr txBox="1">
            <a:spLocks noGrp="1"/>
          </p:cNvSpPr>
          <p:nvPr>
            <p:ph type="ctrTitle"/>
          </p:nvPr>
        </p:nvSpPr>
        <p:spPr>
          <a:xfrm>
            <a:off x="5180175" y="1758025"/>
            <a:ext cx="3195000" cy="11748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Josefin Sans"/>
              <a:buNone/>
              <a:defRPr sz="7200">
                <a:solidFill>
                  <a:srgbClr val="292938"/>
                </a:solidFill>
              </a:defRPr>
            </a:lvl1pPr>
            <a:lvl2pPr lvl="1"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2pPr>
            <a:lvl3pPr lvl="2"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3pPr>
            <a:lvl4pPr lvl="3"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4pPr>
            <a:lvl5pPr lvl="4"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5pPr>
            <a:lvl6pPr lvl="5"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6pPr>
            <a:lvl7pPr lvl="6"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7pPr>
            <a:lvl8pPr lvl="7"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8pPr>
            <a:lvl9pPr lvl="8" algn="r" rtl="0">
              <a:spcBef>
                <a:spcPts val="0"/>
              </a:spcBef>
              <a:spcAft>
                <a:spcPts val="0"/>
              </a:spcAft>
              <a:buClr>
                <a:srgbClr val="FFFFFF"/>
              </a:buClr>
              <a:buSzPts val="1200"/>
              <a:buFont typeface="Josefin Sans"/>
              <a:buNone/>
              <a:defRPr sz="1200" b="1">
                <a:solidFill>
                  <a:srgbClr val="FFFFFF"/>
                </a:solidFill>
                <a:latin typeface="Josefin Sans"/>
                <a:ea typeface="Josefin Sans"/>
                <a:cs typeface="Josefin Sans"/>
                <a:sym typeface="Josefin Sans"/>
              </a:defRPr>
            </a:lvl9pPr>
          </a:lstStyle>
          <a:p>
            <a:endParaRPr/>
          </a:p>
        </p:txBody>
      </p:sp>
      <p:cxnSp>
        <p:nvCxnSpPr>
          <p:cNvPr id="74" name="Google Shape;74;p14"/>
          <p:cNvCxnSpPr/>
          <p:nvPr/>
        </p:nvCxnSpPr>
        <p:spPr>
          <a:xfrm>
            <a:off x="7443983" y="2863300"/>
            <a:ext cx="931200" cy="0"/>
          </a:xfrm>
          <a:prstGeom prst="straightConnector1">
            <a:avLst/>
          </a:prstGeom>
          <a:noFill/>
          <a:ln w="19050" cap="flat" cmpd="sng">
            <a:solidFill>
              <a:srgbClr val="292938"/>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4"/>
              </a:buClr>
              <a:buSzPts val="2800"/>
              <a:buFont typeface="Abril Fatface"/>
              <a:buNone/>
              <a:defRPr sz="2800">
                <a:solidFill>
                  <a:schemeClr val="accent4"/>
                </a:solidFill>
                <a:latin typeface="Abril Fatface"/>
                <a:ea typeface="Abril Fatface"/>
                <a:cs typeface="Abril Fatface"/>
                <a:sym typeface="Abril Fatface"/>
              </a:defRPr>
            </a:lvl1pPr>
            <a:lvl2pPr lvl="1">
              <a:spcBef>
                <a:spcPts val="0"/>
              </a:spcBef>
              <a:spcAft>
                <a:spcPts val="0"/>
              </a:spcAft>
              <a:buClr>
                <a:schemeClr val="accent4"/>
              </a:buClr>
              <a:buSzPts val="2800"/>
              <a:buFont typeface="Abril Fatface"/>
              <a:buNone/>
              <a:defRPr sz="2800">
                <a:solidFill>
                  <a:schemeClr val="accent4"/>
                </a:solidFill>
                <a:latin typeface="Abril Fatface"/>
                <a:ea typeface="Abril Fatface"/>
                <a:cs typeface="Abril Fatface"/>
                <a:sym typeface="Abril Fatface"/>
              </a:defRPr>
            </a:lvl2pPr>
            <a:lvl3pPr lvl="2">
              <a:spcBef>
                <a:spcPts val="0"/>
              </a:spcBef>
              <a:spcAft>
                <a:spcPts val="0"/>
              </a:spcAft>
              <a:buClr>
                <a:schemeClr val="accent4"/>
              </a:buClr>
              <a:buSzPts val="2800"/>
              <a:buFont typeface="Abril Fatface"/>
              <a:buNone/>
              <a:defRPr sz="2800">
                <a:solidFill>
                  <a:schemeClr val="accent4"/>
                </a:solidFill>
                <a:latin typeface="Abril Fatface"/>
                <a:ea typeface="Abril Fatface"/>
                <a:cs typeface="Abril Fatface"/>
                <a:sym typeface="Abril Fatface"/>
              </a:defRPr>
            </a:lvl3pPr>
            <a:lvl4pPr lvl="3">
              <a:spcBef>
                <a:spcPts val="0"/>
              </a:spcBef>
              <a:spcAft>
                <a:spcPts val="0"/>
              </a:spcAft>
              <a:buClr>
                <a:schemeClr val="accent4"/>
              </a:buClr>
              <a:buSzPts val="2800"/>
              <a:buFont typeface="Abril Fatface"/>
              <a:buNone/>
              <a:defRPr sz="2800">
                <a:solidFill>
                  <a:schemeClr val="accent4"/>
                </a:solidFill>
                <a:latin typeface="Abril Fatface"/>
                <a:ea typeface="Abril Fatface"/>
                <a:cs typeface="Abril Fatface"/>
                <a:sym typeface="Abril Fatface"/>
              </a:defRPr>
            </a:lvl4pPr>
            <a:lvl5pPr lvl="4">
              <a:spcBef>
                <a:spcPts val="0"/>
              </a:spcBef>
              <a:spcAft>
                <a:spcPts val="0"/>
              </a:spcAft>
              <a:buClr>
                <a:schemeClr val="accent4"/>
              </a:buClr>
              <a:buSzPts val="2800"/>
              <a:buFont typeface="Abril Fatface"/>
              <a:buNone/>
              <a:defRPr sz="2800">
                <a:solidFill>
                  <a:schemeClr val="accent4"/>
                </a:solidFill>
                <a:latin typeface="Abril Fatface"/>
                <a:ea typeface="Abril Fatface"/>
                <a:cs typeface="Abril Fatface"/>
                <a:sym typeface="Abril Fatface"/>
              </a:defRPr>
            </a:lvl5pPr>
            <a:lvl6pPr lvl="5">
              <a:spcBef>
                <a:spcPts val="0"/>
              </a:spcBef>
              <a:spcAft>
                <a:spcPts val="0"/>
              </a:spcAft>
              <a:buClr>
                <a:schemeClr val="accent4"/>
              </a:buClr>
              <a:buSzPts val="2800"/>
              <a:buFont typeface="Abril Fatface"/>
              <a:buNone/>
              <a:defRPr sz="2800">
                <a:solidFill>
                  <a:schemeClr val="accent4"/>
                </a:solidFill>
                <a:latin typeface="Abril Fatface"/>
                <a:ea typeface="Abril Fatface"/>
                <a:cs typeface="Abril Fatface"/>
                <a:sym typeface="Abril Fatface"/>
              </a:defRPr>
            </a:lvl6pPr>
            <a:lvl7pPr lvl="6">
              <a:spcBef>
                <a:spcPts val="0"/>
              </a:spcBef>
              <a:spcAft>
                <a:spcPts val="0"/>
              </a:spcAft>
              <a:buClr>
                <a:schemeClr val="accent4"/>
              </a:buClr>
              <a:buSzPts val="2800"/>
              <a:buFont typeface="Abril Fatface"/>
              <a:buNone/>
              <a:defRPr sz="2800">
                <a:solidFill>
                  <a:schemeClr val="accent4"/>
                </a:solidFill>
                <a:latin typeface="Abril Fatface"/>
                <a:ea typeface="Abril Fatface"/>
                <a:cs typeface="Abril Fatface"/>
                <a:sym typeface="Abril Fatface"/>
              </a:defRPr>
            </a:lvl7pPr>
            <a:lvl8pPr lvl="7">
              <a:spcBef>
                <a:spcPts val="0"/>
              </a:spcBef>
              <a:spcAft>
                <a:spcPts val="0"/>
              </a:spcAft>
              <a:buClr>
                <a:schemeClr val="accent4"/>
              </a:buClr>
              <a:buSzPts val="2800"/>
              <a:buFont typeface="Abril Fatface"/>
              <a:buNone/>
              <a:defRPr sz="2800">
                <a:solidFill>
                  <a:schemeClr val="accent4"/>
                </a:solidFill>
                <a:latin typeface="Abril Fatface"/>
                <a:ea typeface="Abril Fatface"/>
                <a:cs typeface="Abril Fatface"/>
                <a:sym typeface="Abril Fatface"/>
              </a:defRPr>
            </a:lvl8pPr>
            <a:lvl9pPr lvl="8">
              <a:spcBef>
                <a:spcPts val="0"/>
              </a:spcBef>
              <a:spcAft>
                <a:spcPts val="0"/>
              </a:spcAft>
              <a:buClr>
                <a:schemeClr val="accent4"/>
              </a:buClr>
              <a:buSzPts val="2800"/>
              <a:buFont typeface="Abril Fatface"/>
              <a:buNone/>
              <a:defRPr sz="2800">
                <a:solidFill>
                  <a:schemeClr val="accent4"/>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4"/>
              </a:buClr>
              <a:buSzPts val="1800"/>
              <a:buFont typeface="Antic"/>
              <a:buChar char="●"/>
              <a:defRPr sz="1800">
                <a:solidFill>
                  <a:schemeClr val="accent4"/>
                </a:solidFill>
                <a:latin typeface="Antic"/>
                <a:ea typeface="Antic"/>
                <a:cs typeface="Antic"/>
                <a:sym typeface="Antic"/>
              </a:defRPr>
            </a:lvl1pPr>
            <a:lvl2pPr marL="914400" lvl="1" indent="-317500">
              <a:lnSpc>
                <a:spcPct val="115000"/>
              </a:lnSpc>
              <a:spcBef>
                <a:spcPts val="1600"/>
              </a:spcBef>
              <a:spcAft>
                <a:spcPts val="0"/>
              </a:spcAft>
              <a:buClr>
                <a:schemeClr val="accent4"/>
              </a:buClr>
              <a:buSzPts val="1400"/>
              <a:buFont typeface="Antic"/>
              <a:buChar char="○"/>
              <a:defRPr>
                <a:solidFill>
                  <a:schemeClr val="accent4"/>
                </a:solidFill>
                <a:latin typeface="Antic"/>
                <a:ea typeface="Antic"/>
                <a:cs typeface="Antic"/>
                <a:sym typeface="Antic"/>
              </a:defRPr>
            </a:lvl2pPr>
            <a:lvl3pPr marL="1371600" lvl="2" indent="-317500">
              <a:lnSpc>
                <a:spcPct val="115000"/>
              </a:lnSpc>
              <a:spcBef>
                <a:spcPts val="1600"/>
              </a:spcBef>
              <a:spcAft>
                <a:spcPts val="0"/>
              </a:spcAft>
              <a:buClr>
                <a:schemeClr val="accent4"/>
              </a:buClr>
              <a:buSzPts val="1400"/>
              <a:buFont typeface="Antic"/>
              <a:buChar char="■"/>
              <a:defRPr>
                <a:solidFill>
                  <a:schemeClr val="accent4"/>
                </a:solidFill>
                <a:latin typeface="Antic"/>
                <a:ea typeface="Antic"/>
                <a:cs typeface="Antic"/>
                <a:sym typeface="Antic"/>
              </a:defRPr>
            </a:lvl3pPr>
            <a:lvl4pPr marL="1828800" lvl="3" indent="-317500">
              <a:lnSpc>
                <a:spcPct val="115000"/>
              </a:lnSpc>
              <a:spcBef>
                <a:spcPts val="1600"/>
              </a:spcBef>
              <a:spcAft>
                <a:spcPts val="0"/>
              </a:spcAft>
              <a:buClr>
                <a:schemeClr val="accent4"/>
              </a:buClr>
              <a:buSzPts val="1400"/>
              <a:buFont typeface="Antic"/>
              <a:buChar char="●"/>
              <a:defRPr>
                <a:solidFill>
                  <a:schemeClr val="accent4"/>
                </a:solidFill>
                <a:latin typeface="Antic"/>
                <a:ea typeface="Antic"/>
                <a:cs typeface="Antic"/>
                <a:sym typeface="Antic"/>
              </a:defRPr>
            </a:lvl4pPr>
            <a:lvl5pPr marL="2286000" lvl="4" indent="-317500">
              <a:lnSpc>
                <a:spcPct val="115000"/>
              </a:lnSpc>
              <a:spcBef>
                <a:spcPts val="1600"/>
              </a:spcBef>
              <a:spcAft>
                <a:spcPts val="0"/>
              </a:spcAft>
              <a:buClr>
                <a:schemeClr val="accent4"/>
              </a:buClr>
              <a:buSzPts val="1400"/>
              <a:buFont typeface="Antic"/>
              <a:buChar char="○"/>
              <a:defRPr>
                <a:solidFill>
                  <a:schemeClr val="accent4"/>
                </a:solidFill>
                <a:latin typeface="Antic"/>
                <a:ea typeface="Antic"/>
                <a:cs typeface="Antic"/>
                <a:sym typeface="Antic"/>
              </a:defRPr>
            </a:lvl5pPr>
            <a:lvl6pPr marL="2743200" lvl="5" indent="-317500">
              <a:lnSpc>
                <a:spcPct val="115000"/>
              </a:lnSpc>
              <a:spcBef>
                <a:spcPts val="1600"/>
              </a:spcBef>
              <a:spcAft>
                <a:spcPts val="0"/>
              </a:spcAft>
              <a:buClr>
                <a:schemeClr val="accent4"/>
              </a:buClr>
              <a:buSzPts val="1400"/>
              <a:buFont typeface="Antic"/>
              <a:buChar char="■"/>
              <a:defRPr>
                <a:solidFill>
                  <a:schemeClr val="accent4"/>
                </a:solidFill>
                <a:latin typeface="Antic"/>
                <a:ea typeface="Antic"/>
                <a:cs typeface="Antic"/>
                <a:sym typeface="Antic"/>
              </a:defRPr>
            </a:lvl6pPr>
            <a:lvl7pPr marL="3200400" lvl="6" indent="-317500">
              <a:lnSpc>
                <a:spcPct val="115000"/>
              </a:lnSpc>
              <a:spcBef>
                <a:spcPts val="1600"/>
              </a:spcBef>
              <a:spcAft>
                <a:spcPts val="0"/>
              </a:spcAft>
              <a:buClr>
                <a:schemeClr val="accent4"/>
              </a:buClr>
              <a:buSzPts val="1400"/>
              <a:buFont typeface="Antic"/>
              <a:buChar char="●"/>
              <a:defRPr>
                <a:solidFill>
                  <a:schemeClr val="accent4"/>
                </a:solidFill>
                <a:latin typeface="Antic"/>
                <a:ea typeface="Antic"/>
                <a:cs typeface="Antic"/>
                <a:sym typeface="Antic"/>
              </a:defRPr>
            </a:lvl7pPr>
            <a:lvl8pPr marL="3657600" lvl="7" indent="-317500">
              <a:lnSpc>
                <a:spcPct val="115000"/>
              </a:lnSpc>
              <a:spcBef>
                <a:spcPts val="1600"/>
              </a:spcBef>
              <a:spcAft>
                <a:spcPts val="0"/>
              </a:spcAft>
              <a:buClr>
                <a:schemeClr val="accent4"/>
              </a:buClr>
              <a:buSzPts val="1400"/>
              <a:buFont typeface="Antic"/>
              <a:buChar char="○"/>
              <a:defRPr>
                <a:solidFill>
                  <a:schemeClr val="accent4"/>
                </a:solidFill>
                <a:latin typeface="Antic"/>
                <a:ea typeface="Antic"/>
                <a:cs typeface="Antic"/>
                <a:sym typeface="Antic"/>
              </a:defRPr>
            </a:lvl8pPr>
            <a:lvl9pPr marL="4114800" lvl="8" indent="-317500">
              <a:lnSpc>
                <a:spcPct val="115000"/>
              </a:lnSpc>
              <a:spcBef>
                <a:spcPts val="1600"/>
              </a:spcBef>
              <a:spcAft>
                <a:spcPts val="1600"/>
              </a:spcAft>
              <a:buClr>
                <a:schemeClr val="accent4"/>
              </a:buClr>
              <a:buSzPts val="1400"/>
              <a:buFont typeface="Antic"/>
              <a:buChar char="■"/>
              <a:defRPr>
                <a:solidFill>
                  <a:schemeClr val="accent4"/>
                </a:solidFill>
                <a:latin typeface="Antic"/>
                <a:ea typeface="Antic"/>
                <a:cs typeface="Antic"/>
                <a:sym typeface="Ant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7" r:id="rId7"/>
    <p:sldLayoutId id="2147483658" r:id="rId8"/>
    <p:sldLayoutId id="2147483660" r:id="rId9"/>
    <p:sldLayoutId id="2147483661" r:id="rId10"/>
    <p:sldLayoutId id="2147483662" r:id="rId11"/>
    <p:sldLayoutId id="2147483664" r:id="rId12"/>
    <p:sldLayoutId id="214748366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5.jpeg"/><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7.jpeg"/><Relationship Id="rId2" Type="http://schemas.openxmlformats.org/officeDocument/2006/relationships/slideLayout" Target="../slideLayouts/slideLayout11.xml"/><Relationship Id="rId1" Type="http://schemas.openxmlformats.org/officeDocument/2006/relationships/video" Target="https://www.youtube.com/embed/ZrdA9rAnS2w?feature=oembed" TargetMode="Externa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22.jpeg"/><Relationship Id="rId5" Type="http://schemas.openxmlformats.org/officeDocument/2006/relationships/hyperlink" Target="https://www.youtube.com/watch?v=oUD57MpHAE8" TargetMode="Externa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3.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hyperlink" Target="https://zh.wikipedia.org/wiki/%E8%8F%B2%E5%BE%8B%E5%AE%BE" TargetMode="External"/><Relationship Id="rId13" Type="http://schemas.openxmlformats.org/officeDocument/2006/relationships/hyperlink" Target="https://zh.wikipedia.org/wiki/%E7%BE%8E%E5%9C%8B" TargetMode="External"/><Relationship Id="rId18" Type="http://schemas.openxmlformats.org/officeDocument/2006/relationships/hyperlink" Target="https://zh.wikipedia.org/wiki/%E5%BE%B7%E5%9B%BD" TargetMode="External"/><Relationship Id="rId26" Type="http://schemas.openxmlformats.org/officeDocument/2006/relationships/hyperlink" Target="https://zh.wikipedia.org/wiki/%E7%BE%8E%E6%B4%B2" TargetMode="External"/><Relationship Id="rId3" Type="http://schemas.openxmlformats.org/officeDocument/2006/relationships/hyperlink" Target="https://zh.wikipedia.org/wiki/%E4%B8%AD%E5%9B%BD%E5%A4%A7%E9%99%86" TargetMode="External"/><Relationship Id="rId21" Type="http://schemas.openxmlformats.org/officeDocument/2006/relationships/hyperlink" Target="https://zh.wikipedia.org/wiki/%E4%B8%B9%E9%BA%A6" TargetMode="External"/><Relationship Id="rId7" Type="http://schemas.openxmlformats.org/officeDocument/2006/relationships/hyperlink" Target="https://zh.wikipedia.org/wiki/%E6%B3%B0%E5%9B%BD" TargetMode="External"/><Relationship Id="rId12" Type="http://schemas.openxmlformats.org/officeDocument/2006/relationships/hyperlink" Target="https://zh.wikipedia.org/wiki/%E6%BE%B3%E9%96%80" TargetMode="External"/><Relationship Id="rId17" Type="http://schemas.openxmlformats.org/officeDocument/2006/relationships/hyperlink" Target="https://zh.wikipedia.org/wiki/%E6%B3%95%E5%9C%8B" TargetMode="External"/><Relationship Id="rId25" Type="http://schemas.openxmlformats.org/officeDocument/2006/relationships/hyperlink" Target="https://zh.wikipedia.org/wiki/%E4%BA%9E%E6%B4%B2" TargetMode="External"/><Relationship Id="rId2" Type="http://schemas.openxmlformats.org/officeDocument/2006/relationships/hyperlink" Target="https://zh.wikipedia.org/wiki/%E6%97%A5%E6%9C%AC" TargetMode="External"/><Relationship Id="rId16" Type="http://schemas.openxmlformats.org/officeDocument/2006/relationships/hyperlink" Target="https://zh.wikipedia.org/wiki/%E8%8B%B1%E5%9B%BD" TargetMode="External"/><Relationship Id="rId20" Type="http://schemas.openxmlformats.org/officeDocument/2006/relationships/hyperlink" Target="https://zh.wikipedia.org/wiki/%E7%91%9E%E5%85%B8" TargetMode="External"/><Relationship Id="rId29" Type="http://schemas.openxmlformats.org/officeDocument/2006/relationships/hyperlink" Target="https://zh.wikipedia.org/wiki/%E7%B6%B2%E8%B7%AF%E8%A1%8C%E9%8A%B7" TargetMode="External"/><Relationship Id="rId1" Type="http://schemas.openxmlformats.org/officeDocument/2006/relationships/slideLayout" Target="../slideLayouts/slideLayout13.xml"/><Relationship Id="rId6" Type="http://schemas.openxmlformats.org/officeDocument/2006/relationships/hyperlink" Target="https://zh.wikipedia.org/wiki/%E9%A9%AC%E6%9D%A5%E8%A5%BF%E4%BA%9A" TargetMode="External"/><Relationship Id="rId11" Type="http://schemas.openxmlformats.org/officeDocument/2006/relationships/hyperlink" Target="https://zh.wikipedia.org/wiki/%E5%8D%B0%E5%BA%A6%E5%B0%BC%E8%A5%BF%E4%BA%9A" TargetMode="External"/><Relationship Id="rId24" Type="http://schemas.openxmlformats.org/officeDocument/2006/relationships/hyperlink" Target="https://zh.wikipedia.org/wiki/%E6%BE%B3%E5%A4%A7%E5%88%A9%E4%BA%9A" TargetMode="External"/><Relationship Id="rId32" Type="http://schemas.openxmlformats.org/officeDocument/2006/relationships/image" Target="../media/image3.png"/><Relationship Id="rId5" Type="http://schemas.openxmlformats.org/officeDocument/2006/relationships/hyperlink" Target="https://zh.wikipedia.org/wiki/%E4%B8%AD%E8%8F%AF%E6%B0%91%E5%9C%8B" TargetMode="External"/><Relationship Id="rId15" Type="http://schemas.openxmlformats.org/officeDocument/2006/relationships/hyperlink" Target="https://zh.wikipedia.org/wiki/%E4%BF%84%E7%BD%97%E6%96%AF" TargetMode="External"/><Relationship Id="rId23" Type="http://schemas.openxmlformats.org/officeDocument/2006/relationships/hyperlink" Target="https://zh.wikipedia.org/wiki/%E8%8D%B7%E5%85%B0" TargetMode="External"/><Relationship Id="rId28" Type="http://schemas.openxmlformats.org/officeDocument/2006/relationships/hyperlink" Target="https://zh.wikipedia.org/wiki/%E6%AD%90%E6%B4%B2" TargetMode="External"/><Relationship Id="rId10" Type="http://schemas.openxmlformats.org/officeDocument/2006/relationships/hyperlink" Target="https://zh.wikipedia.org/wiki/%E6%96%B0%E5%8A%A0%E5%9D%A1" TargetMode="External"/><Relationship Id="rId19" Type="http://schemas.openxmlformats.org/officeDocument/2006/relationships/hyperlink" Target="https://zh.wikipedia.org/wiki/%E6%AF%94%E5%88%A9%E6%97%B6" TargetMode="External"/><Relationship Id="rId31" Type="http://schemas.microsoft.com/office/2007/relationships/hdphoto" Target="../media/hdphoto1.wdp"/><Relationship Id="rId4" Type="http://schemas.openxmlformats.org/officeDocument/2006/relationships/hyperlink" Target="https://zh.wikipedia.org/wiki/%E5%A4%A7%E9%9F%A9%E6%B0%91%E5%9B%BD" TargetMode="External"/><Relationship Id="rId9" Type="http://schemas.openxmlformats.org/officeDocument/2006/relationships/hyperlink" Target="https://zh.wikipedia.org/wiki/%E9%A6%99%E6%B8%AF" TargetMode="External"/><Relationship Id="rId14" Type="http://schemas.openxmlformats.org/officeDocument/2006/relationships/hyperlink" Target="https://zh.wikipedia.org/wiki/%E5%8A%A0%E6%8B%BF%E5%A4%A7" TargetMode="External"/><Relationship Id="rId22" Type="http://schemas.openxmlformats.org/officeDocument/2006/relationships/hyperlink" Target="https://zh.wikipedia.org/wiki/%E8%A5%BF%E7%8F%AD%E7%89%99" TargetMode="External"/><Relationship Id="rId27" Type="http://schemas.openxmlformats.org/officeDocument/2006/relationships/hyperlink" Target="https://zh.wikipedia.org/wiki/%E9%9D%9E%E6%B4%B2" TargetMode="External"/><Relationship Id="rId30"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jp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15"/>
        <p:cNvGrpSpPr/>
        <p:nvPr/>
      </p:nvGrpSpPr>
      <p:grpSpPr>
        <a:xfrm>
          <a:off x="0" y="0"/>
          <a:ext cx="0" cy="0"/>
          <a:chOff x="0" y="0"/>
          <a:chExt cx="0" cy="0"/>
        </a:xfrm>
      </p:grpSpPr>
      <p:pic>
        <p:nvPicPr>
          <p:cNvPr id="116" name="Google Shape;116;p24"/>
          <p:cNvPicPr preferRelativeResize="0"/>
          <p:nvPr/>
        </p:nvPicPr>
        <p:blipFill rotWithShape="1">
          <a:blip r:embed="rId3">
            <a:alphaModFix/>
          </a:blip>
          <a:srcRect b="62511"/>
          <a:stretch/>
        </p:blipFill>
        <p:spPr>
          <a:xfrm>
            <a:off x="767350" y="862525"/>
            <a:ext cx="7609298" cy="4279931"/>
          </a:xfrm>
          <a:prstGeom prst="rect">
            <a:avLst/>
          </a:prstGeom>
          <a:noFill/>
          <a:ln>
            <a:noFill/>
          </a:ln>
        </p:spPr>
      </p:pic>
      <p:sp>
        <p:nvSpPr>
          <p:cNvPr id="117" name="Google Shape;117;p24"/>
          <p:cNvSpPr txBox="1">
            <a:spLocks noGrp="1"/>
          </p:cNvSpPr>
          <p:nvPr>
            <p:ph type="ctrTitle"/>
          </p:nvPr>
        </p:nvSpPr>
        <p:spPr>
          <a:xfrm>
            <a:off x="1112750" y="1344989"/>
            <a:ext cx="6285000" cy="313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Bodoni 72" pitchFamily="2" charset="0"/>
                <a:ea typeface="STSong" panose="02010600040101010101" pitchFamily="2" charset="-122"/>
                <a:cs typeface="BIG CASLON MEDIUM" panose="02000603090000020003" pitchFamily="2" charset="-79"/>
              </a:rPr>
              <a:t>FAST</a:t>
            </a:r>
            <a:br>
              <a:rPr lang="en" b="1" dirty="0">
                <a:latin typeface="Bodoni 72" pitchFamily="2" charset="0"/>
                <a:ea typeface="STSong" panose="02010600040101010101" pitchFamily="2" charset="-122"/>
                <a:cs typeface="BIG CASLON MEDIUM" panose="02000603090000020003" pitchFamily="2" charset="-79"/>
              </a:rPr>
            </a:br>
            <a:r>
              <a:rPr lang="en" b="1" dirty="0">
                <a:latin typeface="Bodoni 72" pitchFamily="2" charset="0"/>
                <a:ea typeface="STSong" panose="02010600040101010101" pitchFamily="2" charset="-122"/>
                <a:cs typeface="BIG CASLON MEDIUM" panose="02000603090000020003" pitchFamily="2" charset="-79"/>
              </a:rPr>
              <a:t>FASHION</a:t>
            </a:r>
            <a:endParaRPr b="1" dirty="0">
              <a:latin typeface="Bodoni 72" pitchFamily="2" charset="0"/>
              <a:ea typeface="STSong" panose="02010600040101010101" pitchFamily="2" charset="-122"/>
              <a:cs typeface="BIG CASLON MEDIUM" panose="02000603090000020003" pitchFamily="2" charset="-79"/>
            </a:endParaRPr>
          </a:p>
        </p:txBody>
      </p:sp>
      <p:sp>
        <p:nvSpPr>
          <p:cNvPr id="118" name="Google Shape;118;p24"/>
          <p:cNvSpPr txBox="1">
            <a:spLocks noGrp="1"/>
          </p:cNvSpPr>
          <p:nvPr>
            <p:ph type="subTitle" idx="1"/>
          </p:nvPr>
        </p:nvSpPr>
        <p:spPr>
          <a:xfrm>
            <a:off x="9328802" y="3564438"/>
            <a:ext cx="4116263" cy="322500"/>
          </a:xfrm>
          <a:prstGeom prst="rect">
            <a:avLst/>
          </a:prstGeom>
        </p:spPr>
        <p:txBody>
          <a:bodyPr spcFirstLastPara="1" wrap="square" lIns="90000" tIns="91425" rIns="91425" bIns="91425" anchor="ctr" anchorCtr="0">
            <a:noAutofit/>
          </a:bodyPr>
          <a:lstStyle/>
          <a:p>
            <a:pPr marL="0" lvl="0" indent="0" algn="l" rtl="0">
              <a:spcBef>
                <a:spcPts val="0"/>
              </a:spcBef>
              <a:spcAft>
                <a:spcPts val="1600"/>
              </a:spcAft>
              <a:buNone/>
            </a:pPr>
            <a:r>
              <a:rPr lang="en" dirty="0"/>
              <a:t>GR2- Group1 </a:t>
            </a:r>
            <a:r>
              <a:rPr lang="zh-TW" altLang="en-US" dirty="0"/>
              <a:t>  </a:t>
            </a:r>
            <a:r>
              <a:rPr lang="en" dirty="0" err="1">
                <a:latin typeface="Yu Gothic" panose="020B0400000000000000" pitchFamily="34" charset="-128"/>
                <a:ea typeface="Yu Gothic" panose="020B0400000000000000" pitchFamily="34" charset="-128"/>
              </a:rPr>
              <a:t>李昇原</a:t>
            </a:r>
            <a:r>
              <a:rPr lang="zh-TW" altLang="en-US" dirty="0">
                <a:latin typeface="Yu Gothic" panose="020B0400000000000000" pitchFamily="34" charset="-128"/>
                <a:ea typeface="Yu Gothic" panose="020B0400000000000000" pitchFamily="34" charset="-128"/>
              </a:rPr>
              <a:t> 符嘉恬 鍾雅晴  萬以佳</a:t>
            </a:r>
            <a:endParaRPr dirty="0">
              <a:latin typeface="Yu Gothic" panose="020B0400000000000000" pitchFamily="34" charset="-128"/>
              <a:ea typeface="Yu Gothic" panose="020B0400000000000000" pitchFamily="34" charset="-128"/>
            </a:endParaRPr>
          </a:p>
        </p:txBody>
      </p:sp>
      <p:sp>
        <p:nvSpPr>
          <p:cNvPr id="119" name="Google Shape;119;p24"/>
          <p:cNvSpPr txBox="1">
            <a:spLocks noGrp="1"/>
          </p:cNvSpPr>
          <p:nvPr>
            <p:ph type="subTitle" idx="2"/>
          </p:nvPr>
        </p:nvSpPr>
        <p:spPr>
          <a:xfrm>
            <a:off x="3277550" y="416300"/>
            <a:ext cx="5101200" cy="225300"/>
          </a:xfrm>
          <a:prstGeom prst="rect">
            <a:avLst/>
          </a:prstGeom>
        </p:spPr>
        <p:txBody>
          <a:bodyPr spcFirstLastPara="1" wrap="square" lIns="91425" tIns="91425" rIns="91425" bIns="0" anchor="t" anchorCtr="0">
            <a:noAutofit/>
          </a:bodyPr>
          <a:lstStyle/>
          <a:p>
            <a:pPr marL="0" lvl="0" indent="0">
              <a:spcAft>
                <a:spcPts val="1600"/>
              </a:spcAft>
            </a:pPr>
            <a:r>
              <a:rPr lang="en-US" sz="1100" dirty="0">
                <a:solidFill>
                  <a:schemeClr val="lt1"/>
                </a:solidFill>
                <a:latin typeface="Antic"/>
                <a:ea typeface="Antic"/>
                <a:cs typeface="Antic"/>
                <a:sym typeface="Antic"/>
              </a:rPr>
              <a:t>Group1</a:t>
            </a:r>
            <a:r>
              <a:rPr lang="en" sz="1100" dirty="0">
                <a:solidFill>
                  <a:schemeClr val="lt1"/>
                </a:solidFill>
                <a:latin typeface="Antic"/>
                <a:ea typeface="Antic"/>
                <a:cs typeface="Antic"/>
                <a:sym typeface="Antic"/>
              </a:rPr>
              <a:t> ||</a:t>
            </a:r>
            <a:r>
              <a:rPr lang="zh-TW" altLang="en-US" sz="1100" dirty="0">
                <a:solidFill>
                  <a:schemeClr val="lt1"/>
                </a:solidFill>
                <a:latin typeface="Antic"/>
                <a:ea typeface="Antic"/>
                <a:cs typeface="Antic"/>
                <a:sym typeface="Antic"/>
              </a:rPr>
              <a:t> </a:t>
            </a:r>
            <a:r>
              <a:rPr lang="en" sz="1100" dirty="0">
                <a:solidFill>
                  <a:schemeClr val="lt1"/>
                </a:solidFill>
                <a:latin typeface="Antic"/>
                <a:ea typeface="Antic"/>
                <a:cs typeface="Antic"/>
                <a:sym typeface="Antic"/>
              </a:rPr>
              <a:t> </a:t>
            </a:r>
            <a:r>
              <a:rPr lang="en" altLang="zh-TW" sz="1100" b="0" dirty="0" err="1">
                <a:latin typeface="PingFang SC" panose="020B0400000000000000" pitchFamily="34" charset="-122"/>
                <a:ea typeface="PingFang SC" panose="020B0400000000000000" pitchFamily="34" charset="-122"/>
              </a:rPr>
              <a:t>李昇原</a:t>
            </a:r>
            <a:r>
              <a:rPr lang="zh-TW" altLang="en-US" sz="1100" b="0" dirty="0">
                <a:latin typeface="PingFang SC" panose="020B0400000000000000" pitchFamily="34" charset="-122"/>
                <a:ea typeface="PingFang SC" panose="020B0400000000000000" pitchFamily="34" charset="-122"/>
              </a:rPr>
              <a:t>  符嘉恬  鍾雅晴  萬以佳</a:t>
            </a:r>
            <a:endParaRPr sz="1100" b="0" dirty="0">
              <a:solidFill>
                <a:schemeClr val="lt1"/>
              </a:solidFill>
              <a:latin typeface="PingFang SC" panose="020B0400000000000000" pitchFamily="34" charset="-122"/>
              <a:ea typeface="PingFang SC" panose="020B0400000000000000" pitchFamily="34" charset="-122"/>
              <a:cs typeface="Antic"/>
              <a:sym typeface="Antic"/>
            </a:endParaRPr>
          </a:p>
        </p:txBody>
      </p:sp>
      <p:cxnSp>
        <p:nvCxnSpPr>
          <p:cNvPr id="120" name="Google Shape;120;p24"/>
          <p:cNvCxnSpPr/>
          <p:nvPr/>
        </p:nvCxnSpPr>
        <p:spPr>
          <a:xfrm>
            <a:off x="767175" y="751975"/>
            <a:ext cx="76080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47B230E-4458-F948-BD01-3F9AB5B75869}"/>
              </a:ext>
            </a:extLst>
          </p:cNvPr>
          <p:cNvSpPr/>
          <p:nvPr/>
        </p:nvSpPr>
        <p:spPr>
          <a:xfrm>
            <a:off x="0" y="289571"/>
            <a:ext cx="2628000" cy="4367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Google Shape;119;p24">
            <a:extLst>
              <a:ext uri="{FF2B5EF4-FFF2-40B4-BE49-F238E27FC236}">
                <a16:creationId xmlns:a16="http://schemas.microsoft.com/office/drawing/2014/main" id="{C08E76B1-B2BE-0847-A962-2B9AE49A1615}"/>
              </a:ext>
            </a:extLst>
          </p:cNvPr>
          <p:cNvSpPr txBox="1">
            <a:spLocks/>
          </p:cNvSpPr>
          <p:nvPr/>
        </p:nvSpPr>
        <p:spPr>
          <a:xfrm>
            <a:off x="638985" y="347931"/>
            <a:ext cx="1860825" cy="335671"/>
          </a:xfrm>
          <a:prstGeom prst="rect">
            <a:avLst/>
          </a:prstGeom>
          <a:noFill/>
          <a:ln>
            <a:noFill/>
          </a:ln>
        </p:spPr>
        <p:txBody>
          <a:bodyPr spcFirstLastPara="1" wrap="square" lIns="91425" tIns="91425" rIns="91425" bIns="900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Antic"/>
              <a:buNone/>
              <a:defRPr sz="1400" b="0" i="0" u="none" strike="noStrike" cap="none">
                <a:solidFill>
                  <a:schemeClr val="lt1"/>
                </a:solidFill>
                <a:latin typeface="Antic"/>
                <a:ea typeface="Antic"/>
                <a:cs typeface="Antic"/>
                <a:sym typeface="Antic"/>
              </a:defRPr>
            </a:lvl1pPr>
            <a:lvl2pPr marL="914400" marR="0" lvl="1"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2pPr>
            <a:lvl3pPr marL="1371600" marR="0" lvl="2"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3pPr>
            <a:lvl4pPr marL="1828800" marR="0" lvl="3"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4pPr>
            <a:lvl5pPr marL="2286000" marR="0" lvl="4"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5pPr>
            <a:lvl6pPr marL="2743200" marR="0" lvl="5"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6pPr>
            <a:lvl7pPr marL="3200400" marR="0" lvl="6"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7pPr>
            <a:lvl8pPr marL="3657600" marR="0" lvl="7"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8pPr>
            <a:lvl9pPr marL="4114800" marR="0" lvl="8" indent="-317500" algn="l" rtl="0">
              <a:lnSpc>
                <a:spcPct val="100000"/>
              </a:lnSpc>
              <a:spcBef>
                <a:spcPts val="1600"/>
              </a:spcBef>
              <a:spcAft>
                <a:spcPts val="1600"/>
              </a:spcAft>
              <a:buClr>
                <a:schemeClr val="accent4"/>
              </a:buClr>
              <a:buSzPts val="1400"/>
              <a:buFont typeface="Antic"/>
              <a:buNone/>
              <a:defRPr sz="1400" b="0" i="0" u="none" strike="noStrike" cap="none">
                <a:solidFill>
                  <a:schemeClr val="lt1"/>
                </a:solidFill>
                <a:latin typeface="Antic"/>
                <a:ea typeface="Antic"/>
                <a:cs typeface="Antic"/>
                <a:sym typeface="Antic"/>
              </a:defRPr>
            </a:lvl9pPr>
          </a:lstStyle>
          <a:p>
            <a:pPr marL="0" indent="0"/>
            <a:r>
              <a:rPr lang="en-US" altLang="zh-TW" sz="2000" b="1" dirty="0">
                <a:solidFill>
                  <a:schemeClr val="tx1"/>
                </a:solidFill>
                <a:latin typeface="PingFang SC" panose="020B0400000000000000" pitchFamily="34" charset="-122"/>
                <a:ea typeface="PingFang SC" panose="020B0400000000000000" pitchFamily="34" charset="-122"/>
              </a:rPr>
              <a:t>S-M-D-R-C</a:t>
            </a:r>
            <a:endParaRPr lang="zh-TW" altLang="en-US" sz="2000" b="1" dirty="0">
              <a:solidFill>
                <a:schemeClr val="tx1"/>
              </a:solidFill>
              <a:latin typeface="PingFang SC" panose="020B0400000000000000" pitchFamily="34" charset="-122"/>
              <a:ea typeface="PingFang SC" panose="020B0400000000000000" pitchFamily="34" charset="-122"/>
            </a:endParaRPr>
          </a:p>
        </p:txBody>
      </p:sp>
      <p:sp>
        <p:nvSpPr>
          <p:cNvPr id="5" name="文字方塊 4">
            <a:extLst>
              <a:ext uri="{FF2B5EF4-FFF2-40B4-BE49-F238E27FC236}">
                <a16:creationId xmlns:a16="http://schemas.microsoft.com/office/drawing/2014/main" id="{5C29E21C-A1DB-FF48-BBB1-C34B8631B997}"/>
              </a:ext>
            </a:extLst>
          </p:cNvPr>
          <p:cNvSpPr txBox="1"/>
          <p:nvPr/>
        </p:nvSpPr>
        <p:spPr>
          <a:xfrm>
            <a:off x="1897521" y="1276942"/>
            <a:ext cx="1373945" cy="307777"/>
          </a:xfrm>
          <a:prstGeom prst="rect">
            <a:avLst/>
          </a:prstGeom>
          <a:solidFill>
            <a:schemeClr val="accent1"/>
          </a:solidFill>
        </p:spPr>
        <p:txBody>
          <a:bodyPr wrap="square" rtlCol="0">
            <a:spAutoFit/>
          </a:bodyPr>
          <a:lstStyle/>
          <a:p>
            <a:pPr algn="ctr"/>
            <a:r>
              <a:rPr kumimoji="1" lang="zh-TW" altLang="en-US" dirty="0">
                <a:solidFill>
                  <a:schemeClr val="bg2"/>
                </a:solidFill>
                <a:latin typeface="PingFang SC" panose="020B0400000000000000" pitchFamily="34" charset="-122"/>
                <a:ea typeface="PingFang SC" panose="020B0400000000000000" pitchFamily="34" charset="-122"/>
              </a:rPr>
              <a:t>供應商</a:t>
            </a:r>
            <a:r>
              <a:rPr kumimoji="1" lang="en-US" altLang="zh-TW" dirty="0">
                <a:solidFill>
                  <a:schemeClr val="bg2"/>
                </a:solidFill>
                <a:latin typeface="PingFang SC" panose="020B0400000000000000" pitchFamily="34" charset="-122"/>
                <a:ea typeface="PingFang SC" panose="020B0400000000000000" pitchFamily="34" charset="-122"/>
              </a:rPr>
              <a:t> &amp; </a:t>
            </a:r>
            <a:r>
              <a:rPr kumimoji="1" lang="zh-TW" altLang="en-US" dirty="0">
                <a:solidFill>
                  <a:schemeClr val="bg2"/>
                </a:solidFill>
                <a:latin typeface="PingFang SC" panose="020B0400000000000000" pitchFamily="34" charset="-122"/>
                <a:ea typeface="PingFang SC" panose="020B0400000000000000" pitchFamily="34" charset="-122"/>
              </a:rPr>
              <a:t>研發</a:t>
            </a:r>
          </a:p>
        </p:txBody>
      </p:sp>
      <p:sp>
        <p:nvSpPr>
          <p:cNvPr id="6" name="文字方塊 5">
            <a:extLst>
              <a:ext uri="{FF2B5EF4-FFF2-40B4-BE49-F238E27FC236}">
                <a16:creationId xmlns:a16="http://schemas.microsoft.com/office/drawing/2014/main" id="{6C428B36-487D-6447-99F3-7D61C3934E1E}"/>
              </a:ext>
            </a:extLst>
          </p:cNvPr>
          <p:cNvSpPr txBox="1"/>
          <p:nvPr/>
        </p:nvSpPr>
        <p:spPr>
          <a:xfrm>
            <a:off x="6033911" y="1276942"/>
            <a:ext cx="762001" cy="307777"/>
          </a:xfrm>
          <a:prstGeom prst="rect">
            <a:avLst/>
          </a:prstGeom>
          <a:solidFill>
            <a:schemeClr val="bg1"/>
          </a:solidFill>
        </p:spPr>
        <p:txBody>
          <a:bodyPr wrap="square" rtlCol="0">
            <a:spAutoFit/>
          </a:bodyPr>
          <a:lstStyle/>
          <a:p>
            <a:pPr algn="ctr"/>
            <a:r>
              <a:rPr kumimoji="1" lang="zh-TW" altLang="en-US" dirty="0">
                <a:solidFill>
                  <a:schemeClr val="bg2"/>
                </a:solidFill>
                <a:latin typeface="PingFang SC" panose="020B0400000000000000" pitchFamily="34" charset="-122"/>
                <a:ea typeface="PingFang SC" panose="020B0400000000000000" pitchFamily="34" charset="-122"/>
              </a:rPr>
              <a:t>製造商</a:t>
            </a:r>
          </a:p>
        </p:txBody>
      </p:sp>
      <p:sp>
        <p:nvSpPr>
          <p:cNvPr id="7" name="文字方塊 6">
            <a:extLst>
              <a:ext uri="{FF2B5EF4-FFF2-40B4-BE49-F238E27FC236}">
                <a16:creationId xmlns:a16="http://schemas.microsoft.com/office/drawing/2014/main" id="{768B1148-1DF0-4C46-BD93-A86C255B2544}"/>
              </a:ext>
            </a:extLst>
          </p:cNvPr>
          <p:cNvSpPr txBox="1"/>
          <p:nvPr/>
        </p:nvSpPr>
        <p:spPr>
          <a:xfrm>
            <a:off x="6042378" y="3174194"/>
            <a:ext cx="745066" cy="307777"/>
          </a:xfrm>
          <a:prstGeom prst="rect">
            <a:avLst/>
          </a:prstGeom>
          <a:solidFill>
            <a:schemeClr val="bg1"/>
          </a:solidFill>
        </p:spPr>
        <p:txBody>
          <a:bodyPr wrap="square" rtlCol="0">
            <a:spAutoFit/>
          </a:bodyPr>
          <a:lstStyle/>
          <a:p>
            <a:pPr algn="ctr"/>
            <a:r>
              <a:rPr kumimoji="1" lang="zh-TW" altLang="en-US" dirty="0">
                <a:solidFill>
                  <a:schemeClr val="bg2"/>
                </a:solidFill>
                <a:latin typeface="PingFang SC" panose="020B0400000000000000" pitchFamily="34" charset="-122"/>
                <a:ea typeface="PingFang SC" panose="020B0400000000000000" pitchFamily="34" charset="-122"/>
              </a:rPr>
              <a:t>零售商</a:t>
            </a:r>
          </a:p>
        </p:txBody>
      </p:sp>
      <p:sp>
        <p:nvSpPr>
          <p:cNvPr id="8" name="文字方塊 7">
            <a:extLst>
              <a:ext uri="{FF2B5EF4-FFF2-40B4-BE49-F238E27FC236}">
                <a16:creationId xmlns:a16="http://schemas.microsoft.com/office/drawing/2014/main" id="{0F2D2B1E-14F3-3944-9A2F-0C631600EC5C}"/>
              </a:ext>
            </a:extLst>
          </p:cNvPr>
          <p:cNvSpPr txBox="1"/>
          <p:nvPr/>
        </p:nvSpPr>
        <p:spPr>
          <a:xfrm>
            <a:off x="1984533" y="3174195"/>
            <a:ext cx="1286933" cy="307777"/>
          </a:xfrm>
          <a:prstGeom prst="rect">
            <a:avLst/>
          </a:prstGeom>
          <a:solidFill>
            <a:schemeClr val="accent1"/>
          </a:solidFill>
        </p:spPr>
        <p:txBody>
          <a:bodyPr wrap="square" rtlCol="0">
            <a:spAutoFit/>
          </a:bodyPr>
          <a:lstStyle/>
          <a:p>
            <a:pPr algn="ctr"/>
            <a:r>
              <a:rPr kumimoji="1" lang="zh-TW" altLang="en-US" dirty="0">
                <a:solidFill>
                  <a:schemeClr val="bg2"/>
                </a:solidFill>
                <a:latin typeface="PingFang SC" panose="020B0400000000000000" pitchFamily="34" charset="-122"/>
                <a:ea typeface="PingFang SC" panose="020B0400000000000000" pitchFamily="34" charset="-122"/>
              </a:rPr>
              <a:t>流通支援業者</a:t>
            </a:r>
          </a:p>
        </p:txBody>
      </p:sp>
      <p:sp>
        <p:nvSpPr>
          <p:cNvPr id="9" name="文字方塊 8">
            <a:extLst>
              <a:ext uri="{FF2B5EF4-FFF2-40B4-BE49-F238E27FC236}">
                <a16:creationId xmlns:a16="http://schemas.microsoft.com/office/drawing/2014/main" id="{538C6F03-36B4-D441-BB83-FE478807748B}"/>
              </a:ext>
            </a:extLst>
          </p:cNvPr>
          <p:cNvSpPr txBox="1"/>
          <p:nvPr/>
        </p:nvSpPr>
        <p:spPr>
          <a:xfrm>
            <a:off x="925930" y="1638873"/>
            <a:ext cx="3273538" cy="1169551"/>
          </a:xfrm>
          <a:prstGeom prst="rect">
            <a:avLst/>
          </a:prstGeom>
          <a:noFill/>
        </p:spPr>
        <p:txBody>
          <a:bodyPr wrap="square" rtlCol="0">
            <a:spAutoFit/>
          </a:bodyPr>
          <a:lstStyle/>
          <a:p>
            <a:pPr marL="285750" indent="-285750">
              <a:buFont typeface="Arial" panose="020B0604020202020204" pitchFamily="34" charset="0"/>
              <a:buChar char="•"/>
            </a:pPr>
            <a:r>
              <a:rPr lang="zh-TW" altLang="zh-TW" dirty="0">
                <a:latin typeface="PingFang SC" panose="020B0400000000000000" pitchFamily="34" charset="-122"/>
                <a:ea typeface="PingFang SC" panose="020B0400000000000000" pitchFamily="34" charset="-122"/>
              </a:rPr>
              <a:t>歐洲供應商</a:t>
            </a:r>
            <a:r>
              <a:rPr lang="zh-TW" altLang="en-US" dirty="0">
                <a:latin typeface="PingFang SC" panose="020B0400000000000000" pitchFamily="34" charset="-122"/>
                <a:ea typeface="PingFang SC" panose="020B0400000000000000" pitchFamily="34" charset="-122"/>
              </a:rPr>
              <a:t>為主、亞洲佔小部分</a:t>
            </a:r>
            <a:endParaRPr lang="en-US" altLang="zh-TW" dirty="0">
              <a:latin typeface="PingFang SC" panose="020B0400000000000000" pitchFamily="34" charset="-122"/>
              <a:ea typeface="PingFang SC" panose="020B0400000000000000" pitchFamily="34" charset="-122"/>
            </a:endParaRPr>
          </a:p>
          <a:p>
            <a:pPr marL="285750" indent="-285750">
              <a:buFont typeface="Arial" panose="020B0604020202020204" pitchFamily="34" charset="0"/>
              <a:buChar char="•"/>
            </a:pPr>
            <a:r>
              <a:rPr lang="zh-TW" altLang="zh-TW" dirty="0">
                <a:latin typeface="PingFang SC" panose="020B0400000000000000" pitchFamily="34" charset="-122"/>
                <a:ea typeface="PingFang SC" panose="020B0400000000000000" pitchFamily="34" charset="-122"/>
              </a:rPr>
              <a:t>自己設計所有的產品</a:t>
            </a:r>
            <a:r>
              <a:rPr lang="zh-TW" altLang="en-US" dirty="0">
                <a:latin typeface="PingFang SC" panose="020B0400000000000000" pitchFamily="34" charset="-122"/>
                <a:ea typeface="PingFang SC" panose="020B0400000000000000" pitchFamily="34" charset="-122"/>
              </a:rPr>
              <a:t>，</a:t>
            </a:r>
            <a:r>
              <a:rPr lang="zh-TW" altLang="zh-TW" dirty="0">
                <a:latin typeface="PingFang SC" panose="020B0400000000000000" pitchFamily="34" charset="-122"/>
                <a:ea typeface="PingFang SC" panose="020B0400000000000000" pitchFamily="34" charset="-122"/>
              </a:rPr>
              <a:t>總部有一個</a:t>
            </a:r>
            <a:r>
              <a:rPr lang="en-US" altLang="zh-TW" dirty="0">
                <a:latin typeface="PingFang SC" panose="020B0400000000000000" pitchFamily="34" charset="-122"/>
                <a:ea typeface="PingFang SC" panose="020B0400000000000000" pitchFamily="34" charset="-122"/>
              </a:rPr>
              <a:t>300</a:t>
            </a:r>
            <a:r>
              <a:rPr lang="zh-TW" altLang="zh-TW" dirty="0">
                <a:latin typeface="PingFang SC" panose="020B0400000000000000" pitchFamily="34" charset="-122"/>
                <a:ea typeface="PingFang SC" panose="020B0400000000000000" pitchFamily="34" charset="-122"/>
              </a:rPr>
              <a:t>人的商業團隊，由設計專家、市場分析專家和採購人員組成</a:t>
            </a:r>
            <a:r>
              <a:rPr lang="en-US" altLang="zh-TW" dirty="0">
                <a:latin typeface="PingFang SC" panose="020B0400000000000000" pitchFamily="34" charset="-122"/>
                <a:ea typeface="PingFang SC" panose="020B0400000000000000" pitchFamily="34" charset="-122"/>
              </a:rPr>
              <a:t>“</a:t>
            </a:r>
            <a:r>
              <a:rPr lang="zh-TW" altLang="zh-TW" dirty="0">
                <a:latin typeface="PingFang SC" panose="020B0400000000000000" pitchFamily="34" charset="-122"/>
                <a:ea typeface="PingFang SC" panose="020B0400000000000000" pitchFamily="34" charset="-122"/>
              </a:rPr>
              <a:t>三位一體</a:t>
            </a:r>
            <a:r>
              <a:rPr lang="en-US" altLang="zh-TW" dirty="0">
                <a:latin typeface="PingFang SC" panose="020B0400000000000000" pitchFamily="34" charset="-122"/>
                <a:ea typeface="PingFang SC" panose="020B0400000000000000" pitchFamily="34" charset="-122"/>
              </a:rPr>
              <a:t>”</a:t>
            </a:r>
            <a:r>
              <a:rPr lang="zh-TW" altLang="zh-TW" dirty="0">
                <a:latin typeface="PingFang SC" panose="020B0400000000000000" pitchFamily="34" charset="-122"/>
                <a:ea typeface="PingFang SC" panose="020B0400000000000000" pitchFamily="34" charset="-122"/>
              </a:rPr>
              <a:t>的商業團隊 </a:t>
            </a:r>
            <a:endParaRPr kumimoji="1" lang="zh-TW" altLang="en-US" dirty="0">
              <a:latin typeface="PingFang SC" panose="020B0400000000000000" pitchFamily="34" charset="-122"/>
              <a:ea typeface="PingFang SC" panose="020B0400000000000000" pitchFamily="34" charset="-122"/>
            </a:endParaRPr>
          </a:p>
        </p:txBody>
      </p:sp>
      <p:sp>
        <p:nvSpPr>
          <p:cNvPr id="10" name="文字方塊 9">
            <a:extLst>
              <a:ext uri="{FF2B5EF4-FFF2-40B4-BE49-F238E27FC236}">
                <a16:creationId xmlns:a16="http://schemas.microsoft.com/office/drawing/2014/main" id="{B4FA7CDF-3AED-2946-8777-39B00CE63EB6}"/>
              </a:ext>
            </a:extLst>
          </p:cNvPr>
          <p:cNvSpPr txBox="1"/>
          <p:nvPr/>
        </p:nvSpPr>
        <p:spPr>
          <a:xfrm>
            <a:off x="4778143" y="1638873"/>
            <a:ext cx="3273538" cy="116955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latin typeface="PingFang SC" panose="020B0400000000000000" pitchFamily="34" charset="-122"/>
                <a:ea typeface="PingFang SC" panose="020B0400000000000000" pitchFamily="34" charset="-122"/>
              </a:rPr>
              <a:t>50%</a:t>
            </a:r>
            <a:r>
              <a:rPr lang="zh-TW" altLang="en-US" dirty="0">
                <a:latin typeface="PingFang SC" panose="020B0400000000000000" pitchFamily="34" charset="-122"/>
                <a:ea typeface="PingFang SC" panose="020B0400000000000000" pitchFamily="34" charset="-122"/>
              </a:rPr>
              <a:t>產品由</a:t>
            </a:r>
            <a:r>
              <a:rPr lang="en-US" altLang="zh-TW" dirty="0">
                <a:latin typeface="PingFang SC" panose="020B0400000000000000" pitchFamily="34" charset="-122"/>
                <a:ea typeface="PingFang SC" panose="020B0400000000000000" pitchFamily="34" charset="-122"/>
              </a:rPr>
              <a:t> ZARA </a:t>
            </a:r>
            <a:r>
              <a:rPr lang="zh-TW" altLang="en-US" dirty="0">
                <a:latin typeface="PingFang SC" panose="020B0400000000000000" pitchFamily="34" charset="-122"/>
                <a:ea typeface="PingFang SC" panose="020B0400000000000000" pitchFamily="34" charset="-122"/>
              </a:rPr>
              <a:t>自家在西班內的</a:t>
            </a:r>
            <a:r>
              <a:rPr lang="en-US" altLang="zh-TW" dirty="0">
                <a:latin typeface="PingFang SC" panose="020B0400000000000000" pitchFamily="34" charset="-122"/>
                <a:ea typeface="PingFang SC" panose="020B0400000000000000" pitchFamily="34" charset="-122"/>
              </a:rPr>
              <a:t>22</a:t>
            </a:r>
            <a:r>
              <a:rPr lang="zh-TW" altLang="en-US" dirty="0">
                <a:latin typeface="PingFang SC" panose="020B0400000000000000" pitchFamily="34" charset="-122"/>
                <a:ea typeface="PingFang SC" panose="020B0400000000000000" pitchFamily="34" charset="-122"/>
              </a:rPr>
              <a:t>家工廠完成</a:t>
            </a:r>
            <a:endParaRPr lang="en-US" altLang="zh-TW" dirty="0">
              <a:latin typeface="PingFang SC" panose="020B0400000000000000" pitchFamily="34" charset="-122"/>
              <a:ea typeface="PingFang SC" panose="020B0400000000000000" pitchFamily="34" charset="-122"/>
            </a:endParaRPr>
          </a:p>
          <a:p>
            <a:pPr marL="285750" indent="-285750">
              <a:buFont typeface="Arial" panose="020B0604020202020204" pitchFamily="34" charset="0"/>
              <a:buChar char="•"/>
            </a:pPr>
            <a:r>
              <a:rPr lang="zh-TW" altLang="zh-TW" dirty="0">
                <a:latin typeface="PingFang SC" panose="020B0400000000000000" pitchFamily="34" charset="-122"/>
                <a:ea typeface="PingFang SC" panose="020B0400000000000000" pitchFamily="34" charset="-122"/>
              </a:rPr>
              <a:t>其他</a:t>
            </a:r>
            <a:r>
              <a:rPr lang="en-US" altLang="zh-TW" dirty="0">
                <a:latin typeface="PingFang SC" panose="020B0400000000000000" pitchFamily="34" charset="-122"/>
                <a:ea typeface="PingFang SC" panose="020B0400000000000000" pitchFamily="34" charset="-122"/>
              </a:rPr>
              <a:t>50</a:t>
            </a:r>
            <a:r>
              <a:rPr lang="zh-TW" altLang="zh-TW" dirty="0">
                <a:latin typeface="PingFang SC" panose="020B0400000000000000" pitchFamily="34" charset="-122"/>
                <a:ea typeface="PingFang SC" panose="020B0400000000000000" pitchFamily="34" charset="-122"/>
              </a:rPr>
              <a:t>％的產品是由</a:t>
            </a:r>
            <a:r>
              <a:rPr lang="en-US" altLang="zh-TW" dirty="0">
                <a:latin typeface="PingFang SC" panose="020B0400000000000000" pitchFamily="34" charset="-122"/>
                <a:ea typeface="PingFang SC" panose="020B0400000000000000" pitchFamily="34" charset="-122"/>
              </a:rPr>
              <a:t>400</a:t>
            </a:r>
            <a:r>
              <a:rPr lang="zh-TW" altLang="zh-TW" dirty="0">
                <a:latin typeface="PingFang SC" panose="020B0400000000000000" pitchFamily="34" charset="-122"/>
                <a:ea typeface="PingFang SC" panose="020B0400000000000000" pitchFamily="34" charset="-122"/>
              </a:rPr>
              <a:t>餘家外部供應商來完成</a:t>
            </a:r>
            <a:r>
              <a:rPr lang="zh-TW" altLang="en-US" dirty="0">
                <a:latin typeface="PingFang SC" panose="020B0400000000000000" pitchFamily="34" charset="-122"/>
                <a:ea typeface="PingFang SC" panose="020B0400000000000000" pitchFamily="34" charset="-122"/>
              </a:rPr>
              <a:t>（</a:t>
            </a:r>
            <a:r>
              <a:rPr lang="en-US" altLang="zh-TW" dirty="0">
                <a:latin typeface="PingFang SC" panose="020B0400000000000000" pitchFamily="34" charset="-122"/>
                <a:ea typeface="PingFang SC" panose="020B0400000000000000" pitchFamily="34" charset="-122"/>
              </a:rPr>
              <a:t>70</a:t>
            </a:r>
            <a:r>
              <a:rPr lang="zh-TW" altLang="zh-TW" dirty="0">
                <a:latin typeface="PingFang SC" panose="020B0400000000000000" pitchFamily="34" charset="-122"/>
                <a:ea typeface="PingFang SC" panose="020B0400000000000000" pitchFamily="34" charset="-122"/>
              </a:rPr>
              <a:t>％位於歐洲，其他的則主要分佈在亞洲 </a:t>
            </a:r>
            <a:r>
              <a:rPr lang="zh-TW" altLang="en-US" dirty="0">
                <a:latin typeface="PingFang SC" panose="020B0400000000000000" pitchFamily="34" charset="-122"/>
                <a:ea typeface="PingFang SC" panose="020B0400000000000000" pitchFamily="34" charset="-122"/>
              </a:rPr>
              <a:t>）</a:t>
            </a:r>
            <a:r>
              <a:rPr lang="zh-TW" altLang="zh-TW" dirty="0">
                <a:latin typeface="PingFang SC" panose="020B0400000000000000" pitchFamily="34" charset="-122"/>
                <a:ea typeface="PingFang SC" panose="020B0400000000000000" pitchFamily="34" charset="-122"/>
              </a:rPr>
              <a:t> </a:t>
            </a:r>
            <a:endParaRPr kumimoji="1" lang="zh-TW" altLang="en-US" dirty="0">
              <a:latin typeface="PingFang SC" panose="020B0400000000000000" pitchFamily="34" charset="-122"/>
              <a:ea typeface="PingFang SC" panose="020B0400000000000000" pitchFamily="34" charset="-122"/>
            </a:endParaRPr>
          </a:p>
        </p:txBody>
      </p:sp>
      <p:sp>
        <p:nvSpPr>
          <p:cNvPr id="11" name="文字方塊 10">
            <a:extLst>
              <a:ext uri="{FF2B5EF4-FFF2-40B4-BE49-F238E27FC236}">
                <a16:creationId xmlns:a16="http://schemas.microsoft.com/office/drawing/2014/main" id="{C93BE78A-E210-8147-8DAE-1111F86C7298}"/>
              </a:ext>
            </a:extLst>
          </p:cNvPr>
          <p:cNvSpPr txBox="1"/>
          <p:nvPr/>
        </p:nvSpPr>
        <p:spPr>
          <a:xfrm>
            <a:off x="925930" y="3514924"/>
            <a:ext cx="3273538" cy="1384995"/>
          </a:xfrm>
          <a:prstGeom prst="rect">
            <a:avLst/>
          </a:prstGeom>
          <a:noFill/>
        </p:spPr>
        <p:txBody>
          <a:bodyPr wrap="square" rtlCol="0">
            <a:spAutoFit/>
          </a:bodyPr>
          <a:lstStyle/>
          <a:p>
            <a:pPr marL="285750" indent="-285750">
              <a:buFont typeface="Arial" panose="020B0604020202020204" pitchFamily="34" charset="0"/>
              <a:buChar char="•"/>
            </a:pPr>
            <a:r>
              <a:rPr lang="zh-TW" altLang="zh-TW" dirty="0">
                <a:latin typeface="PingFang SC" panose="020B0400000000000000" pitchFamily="34" charset="-122"/>
                <a:ea typeface="PingFang SC" panose="020B0400000000000000" pitchFamily="34" charset="-122"/>
              </a:rPr>
              <a:t>所有</a:t>
            </a:r>
            <a:r>
              <a:rPr lang="en-US" altLang="zh-TW" dirty="0">
                <a:latin typeface="PingFang SC" panose="020B0400000000000000" pitchFamily="34" charset="-122"/>
                <a:ea typeface="PingFang SC" panose="020B0400000000000000" pitchFamily="34" charset="-122"/>
              </a:rPr>
              <a:t>ZARA</a:t>
            </a:r>
            <a:r>
              <a:rPr lang="zh-TW" altLang="zh-TW" dirty="0">
                <a:latin typeface="PingFang SC" panose="020B0400000000000000" pitchFamily="34" charset="-122"/>
                <a:ea typeface="PingFang SC" panose="020B0400000000000000" pitchFamily="34" charset="-122"/>
              </a:rPr>
              <a:t>的產品都是通過</a:t>
            </a:r>
            <a:r>
              <a:rPr lang="zh-TW" altLang="en-US" dirty="0">
                <a:latin typeface="PingFang SC" panose="020B0400000000000000" pitchFamily="34" charset="-122"/>
                <a:ea typeface="PingFang SC" panose="020B0400000000000000" pitchFamily="34" charset="-122"/>
              </a:rPr>
              <a:t>西班牙</a:t>
            </a:r>
            <a:r>
              <a:rPr lang="zh-TW" altLang="zh-TW" dirty="0">
                <a:latin typeface="PingFang SC" panose="020B0400000000000000" pitchFamily="34" charset="-122"/>
                <a:ea typeface="PingFang SC" panose="020B0400000000000000" pitchFamily="34" charset="-122"/>
              </a:rPr>
              <a:t>拉科魯尼亞的物流中心傳送出去</a:t>
            </a:r>
            <a:endParaRPr lang="en-US" altLang="zh-TW" dirty="0">
              <a:latin typeface="PingFang SC" panose="020B0400000000000000" pitchFamily="34" charset="-122"/>
              <a:ea typeface="PingFang SC" panose="020B0400000000000000" pitchFamily="34" charset="-122"/>
            </a:endParaRPr>
          </a:p>
          <a:p>
            <a:pPr marL="285750" indent="-285750">
              <a:buFont typeface="Arial" panose="020B0604020202020204" pitchFamily="34" charset="0"/>
              <a:buChar char="•"/>
            </a:pPr>
            <a:r>
              <a:rPr lang="zh-TW" altLang="zh-TW" dirty="0">
                <a:latin typeface="PingFang SC" panose="020B0400000000000000" pitchFamily="34" charset="-122"/>
                <a:ea typeface="PingFang SC" panose="020B0400000000000000" pitchFamily="34" charset="-122"/>
              </a:rPr>
              <a:t>除了在西班牙的總部物流中心，</a:t>
            </a:r>
            <a:r>
              <a:rPr lang="zh-TW" altLang="en-US" dirty="0">
                <a:latin typeface="PingFang SC" panose="020B0400000000000000" pitchFamily="34" charset="-122"/>
                <a:ea typeface="PingFang SC" panose="020B0400000000000000" pitchFamily="34" charset="-122"/>
              </a:rPr>
              <a:t>在</a:t>
            </a:r>
            <a:r>
              <a:rPr lang="zh-TW" altLang="zh-TW" dirty="0">
                <a:latin typeface="PingFang SC" panose="020B0400000000000000" pitchFamily="34" charset="-122"/>
                <a:ea typeface="PingFang SC" panose="020B0400000000000000" pitchFamily="34" charset="-122"/>
              </a:rPr>
              <a:t>巴西、阿根廷和墨西哥建有三個小型的倉儲中心，用來應對南半球在不同季節的需求 </a:t>
            </a:r>
            <a:endParaRPr kumimoji="1" lang="zh-TW" altLang="en-US" dirty="0">
              <a:latin typeface="PingFang SC" panose="020B0400000000000000" pitchFamily="34" charset="-122"/>
              <a:ea typeface="PingFang SC" panose="020B0400000000000000" pitchFamily="34" charset="-122"/>
            </a:endParaRPr>
          </a:p>
        </p:txBody>
      </p:sp>
      <p:sp>
        <p:nvSpPr>
          <p:cNvPr id="12" name="文字方塊 11">
            <a:extLst>
              <a:ext uri="{FF2B5EF4-FFF2-40B4-BE49-F238E27FC236}">
                <a16:creationId xmlns:a16="http://schemas.microsoft.com/office/drawing/2014/main" id="{4065B559-870C-E24F-AB0D-076DCEEC64BB}"/>
              </a:ext>
            </a:extLst>
          </p:cNvPr>
          <p:cNvSpPr txBox="1"/>
          <p:nvPr/>
        </p:nvSpPr>
        <p:spPr>
          <a:xfrm>
            <a:off x="4778143" y="3514924"/>
            <a:ext cx="3273538" cy="116955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latin typeface="PingFang SC" panose="020B0400000000000000" pitchFamily="34" charset="-122"/>
                <a:ea typeface="PingFang SC" panose="020B0400000000000000" pitchFamily="34" charset="-122"/>
              </a:rPr>
              <a:t>ZARA </a:t>
            </a:r>
            <a:r>
              <a:rPr lang="zh-TW" altLang="en-US" dirty="0">
                <a:latin typeface="PingFang SC" panose="020B0400000000000000" pitchFamily="34" charset="-122"/>
                <a:ea typeface="PingFang SC" panose="020B0400000000000000" pitchFamily="34" charset="-122"/>
              </a:rPr>
              <a:t>世界各地的連鎖門市</a:t>
            </a:r>
            <a:endParaRPr lang="en-US" altLang="zh-TW" dirty="0">
              <a:latin typeface="PingFang SC" panose="020B0400000000000000" pitchFamily="34" charset="-122"/>
              <a:ea typeface="PingFang SC" panose="020B0400000000000000" pitchFamily="34" charset="-122"/>
            </a:endParaRPr>
          </a:p>
          <a:p>
            <a:pPr marL="285750" indent="-285750">
              <a:buFont typeface="Arial" panose="020B0604020202020204" pitchFamily="34" charset="0"/>
              <a:buChar char="•"/>
            </a:pPr>
            <a:r>
              <a:rPr lang="zh-TW" altLang="zh-TW" dirty="0">
                <a:latin typeface="PingFang SC" panose="020B0400000000000000" pitchFamily="34" charset="-122"/>
                <a:ea typeface="PingFang SC" panose="020B0400000000000000" pitchFamily="34" charset="-122"/>
              </a:rPr>
              <a:t>的連鎖店裡如果有產品超過</a:t>
            </a:r>
            <a:r>
              <a:rPr lang="en-US" altLang="zh-TW" dirty="0">
                <a:latin typeface="PingFang SC" panose="020B0400000000000000" pitchFamily="34" charset="-122"/>
                <a:ea typeface="PingFang SC" panose="020B0400000000000000" pitchFamily="34" charset="-122"/>
              </a:rPr>
              <a:t>2</a:t>
            </a:r>
            <a:r>
              <a:rPr lang="zh-TW" altLang="zh-TW" dirty="0">
                <a:latin typeface="PingFang SC" panose="020B0400000000000000" pitchFamily="34" charset="-122"/>
                <a:ea typeface="PingFang SC" panose="020B0400000000000000" pitchFamily="34" charset="-122"/>
              </a:rPr>
              <a:t>～</a:t>
            </a:r>
            <a:r>
              <a:rPr lang="en-US" altLang="zh-TW" dirty="0">
                <a:latin typeface="PingFang SC" panose="020B0400000000000000" pitchFamily="34" charset="-122"/>
                <a:ea typeface="PingFang SC" panose="020B0400000000000000" pitchFamily="34" charset="-122"/>
              </a:rPr>
              <a:t>3</a:t>
            </a:r>
            <a:r>
              <a:rPr lang="zh-TW" altLang="zh-TW" dirty="0">
                <a:latin typeface="PingFang SC" panose="020B0400000000000000" pitchFamily="34" charset="-122"/>
                <a:ea typeface="PingFang SC" panose="020B0400000000000000" pitchFamily="34" charset="-122"/>
              </a:rPr>
              <a:t>周的時間還沒銷售出去的話，就會被送到所在國的其他連鎖店裡，或者送回西班牙 </a:t>
            </a:r>
            <a:endParaRPr kumimoji="1" lang="zh-TW" altLang="en-US" dirty="0">
              <a:latin typeface="PingFang SC" panose="020B0400000000000000" pitchFamily="34" charset="-122"/>
              <a:ea typeface="PingFang SC" panose="020B0400000000000000" pitchFamily="34" charset="-122"/>
            </a:endParaRPr>
          </a:p>
        </p:txBody>
      </p:sp>
      <p:pic>
        <p:nvPicPr>
          <p:cNvPr id="13" name="Picture 2" descr="Zara Logo - PNG and Vector - Logo Download">
            <a:extLst>
              <a:ext uri="{FF2B5EF4-FFF2-40B4-BE49-F238E27FC236}">
                <a16:creationId xmlns:a16="http://schemas.microsoft.com/office/drawing/2014/main" id="{FC861451-9365-7E47-B167-C8F516091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3079" y="119576"/>
            <a:ext cx="808228" cy="339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156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47B230E-4458-F948-BD01-3F9AB5B75869}"/>
              </a:ext>
            </a:extLst>
          </p:cNvPr>
          <p:cNvSpPr/>
          <p:nvPr/>
        </p:nvSpPr>
        <p:spPr>
          <a:xfrm>
            <a:off x="0" y="289571"/>
            <a:ext cx="2628000" cy="4367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Google Shape;119;p24">
            <a:extLst>
              <a:ext uri="{FF2B5EF4-FFF2-40B4-BE49-F238E27FC236}">
                <a16:creationId xmlns:a16="http://schemas.microsoft.com/office/drawing/2014/main" id="{C08E76B1-B2BE-0847-A962-2B9AE49A1615}"/>
              </a:ext>
            </a:extLst>
          </p:cNvPr>
          <p:cNvSpPr txBox="1">
            <a:spLocks/>
          </p:cNvSpPr>
          <p:nvPr/>
        </p:nvSpPr>
        <p:spPr>
          <a:xfrm>
            <a:off x="638985" y="347931"/>
            <a:ext cx="1860825" cy="335671"/>
          </a:xfrm>
          <a:prstGeom prst="rect">
            <a:avLst/>
          </a:prstGeom>
          <a:noFill/>
          <a:ln>
            <a:noFill/>
          </a:ln>
        </p:spPr>
        <p:txBody>
          <a:bodyPr spcFirstLastPara="1" wrap="square" lIns="91425" tIns="91425" rIns="91425" bIns="900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Antic"/>
              <a:buNone/>
              <a:defRPr sz="1400" b="0" i="0" u="none" strike="noStrike" cap="none">
                <a:solidFill>
                  <a:schemeClr val="lt1"/>
                </a:solidFill>
                <a:latin typeface="Antic"/>
                <a:ea typeface="Antic"/>
                <a:cs typeface="Antic"/>
                <a:sym typeface="Antic"/>
              </a:defRPr>
            </a:lvl1pPr>
            <a:lvl2pPr marL="914400" marR="0" lvl="1"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2pPr>
            <a:lvl3pPr marL="1371600" marR="0" lvl="2"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3pPr>
            <a:lvl4pPr marL="1828800" marR="0" lvl="3"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4pPr>
            <a:lvl5pPr marL="2286000" marR="0" lvl="4"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5pPr>
            <a:lvl6pPr marL="2743200" marR="0" lvl="5"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6pPr>
            <a:lvl7pPr marL="3200400" marR="0" lvl="6"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7pPr>
            <a:lvl8pPr marL="3657600" marR="0" lvl="7"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8pPr>
            <a:lvl9pPr marL="4114800" marR="0" lvl="8" indent="-317500" algn="l" rtl="0">
              <a:lnSpc>
                <a:spcPct val="100000"/>
              </a:lnSpc>
              <a:spcBef>
                <a:spcPts val="1600"/>
              </a:spcBef>
              <a:spcAft>
                <a:spcPts val="1600"/>
              </a:spcAft>
              <a:buClr>
                <a:schemeClr val="accent4"/>
              </a:buClr>
              <a:buSzPts val="1400"/>
              <a:buFont typeface="Antic"/>
              <a:buNone/>
              <a:defRPr sz="1400" b="0" i="0" u="none" strike="noStrike" cap="none">
                <a:solidFill>
                  <a:schemeClr val="lt1"/>
                </a:solidFill>
                <a:latin typeface="Antic"/>
                <a:ea typeface="Antic"/>
                <a:cs typeface="Antic"/>
                <a:sym typeface="Antic"/>
              </a:defRPr>
            </a:lvl9pPr>
          </a:lstStyle>
          <a:p>
            <a:pPr marL="0" indent="0"/>
            <a:r>
              <a:rPr lang="en-US" altLang="zh-TW" sz="2000" b="1" dirty="0">
                <a:solidFill>
                  <a:schemeClr val="tx1"/>
                </a:solidFill>
                <a:latin typeface="PingFang SC" panose="020B0400000000000000" pitchFamily="34" charset="-122"/>
                <a:ea typeface="PingFang SC" panose="020B0400000000000000" pitchFamily="34" charset="-122"/>
              </a:rPr>
              <a:t>S-M-D-R-C</a:t>
            </a:r>
            <a:endParaRPr lang="zh-TW" altLang="en-US" sz="2000" b="1" dirty="0">
              <a:solidFill>
                <a:schemeClr val="tx1"/>
              </a:solidFill>
              <a:latin typeface="PingFang SC" panose="020B0400000000000000" pitchFamily="34" charset="-122"/>
              <a:ea typeface="PingFang SC" panose="020B0400000000000000" pitchFamily="34" charset="-122"/>
            </a:endParaRPr>
          </a:p>
        </p:txBody>
      </p:sp>
      <p:sp>
        <p:nvSpPr>
          <p:cNvPr id="6" name="文字方塊 5">
            <a:extLst>
              <a:ext uri="{FF2B5EF4-FFF2-40B4-BE49-F238E27FC236}">
                <a16:creationId xmlns:a16="http://schemas.microsoft.com/office/drawing/2014/main" id="{6C428B36-487D-6447-99F3-7D61C3934E1E}"/>
              </a:ext>
            </a:extLst>
          </p:cNvPr>
          <p:cNvSpPr txBox="1"/>
          <p:nvPr/>
        </p:nvSpPr>
        <p:spPr>
          <a:xfrm>
            <a:off x="6033911" y="1235752"/>
            <a:ext cx="762001" cy="307777"/>
          </a:xfrm>
          <a:prstGeom prst="rect">
            <a:avLst/>
          </a:prstGeom>
          <a:solidFill>
            <a:schemeClr val="bg1"/>
          </a:solidFill>
        </p:spPr>
        <p:txBody>
          <a:bodyPr wrap="square" rtlCol="0">
            <a:spAutoFit/>
          </a:bodyPr>
          <a:lstStyle/>
          <a:p>
            <a:pPr algn="ctr"/>
            <a:r>
              <a:rPr kumimoji="1" lang="zh-TW" altLang="en-US" dirty="0">
                <a:solidFill>
                  <a:schemeClr val="bg2"/>
                </a:solidFill>
                <a:latin typeface="PingFang SC" panose="020B0400000000000000" pitchFamily="34" charset="-122"/>
                <a:ea typeface="PingFang SC" panose="020B0400000000000000" pitchFamily="34" charset="-122"/>
              </a:rPr>
              <a:t>製造商</a:t>
            </a:r>
          </a:p>
        </p:txBody>
      </p:sp>
      <p:sp>
        <p:nvSpPr>
          <p:cNvPr id="7" name="文字方塊 6">
            <a:extLst>
              <a:ext uri="{FF2B5EF4-FFF2-40B4-BE49-F238E27FC236}">
                <a16:creationId xmlns:a16="http://schemas.microsoft.com/office/drawing/2014/main" id="{768B1148-1DF0-4C46-BD93-A86C255B2544}"/>
              </a:ext>
            </a:extLst>
          </p:cNvPr>
          <p:cNvSpPr txBox="1"/>
          <p:nvPr/>
        </p:nvSpPr>
        <p:spPr>
          <a:xfrm>
            <a:off x="6042378" y="3165956"/>
            <a:ext cx="745066" cy="307777"/>
          </a:xfrm>
          <a:prstGeom prst="rect">
            <a:avLst/>
          </a:prstGeom>
          <a:solidFill>
            <a:schemeClr val="bg1"/>
          </a:solidFill>
        </p:spPr>
        <p:txBody>
          <a:bodyPr wrap="square" rtlCol="0">
            <a:spAutoFit/>
          </a:bodyPr>
          <a:lstStyle/>
          <a:p>
            <a:pPr algn="ctr"/>
            <a:r>
              <a:rPr kumimoji="1" lang="zh-TW" altLang="en-US" dirty="0">
                <a:solidFill>
                  <a:schemeClr val="bg2"/>
                </a:solidFill>
                <a:latin typeface="PingFang SC" panose="020B0400000000000000" pitchFamily="34" charset="-122"/>
                <a:ea typeface="PingFang SC" panose="020B0400000000000000" pitchFamily="34" charset="-122"/>
              </a:rPr>
              <a:t>零售商</a:t>
            </a:r>
          </a:p>
        </p:txBody>
      </p:sp>
      <p:sp>
        <p:nvSpPr>
          <p:cNvPr id="8" name="文字方塊 7">
            <a:extLst>
              <a:ext uri="{FF2B5EF4-FFF2-40B4-BE49-F238E27FC236}">
                <a16:creationId xmlns:a16="http://schemas.microsoft.com/office/drawing/2014/main" id="{0F2D2B1E-14F3-3944-9A2F-0C631600EC5C}"/>
              </a:ext>
            </a:extLst>
          </p:cNvPr>
          <p:cNvSpPr txBox="1"/>
          <p:nvPr/>
        </p:nvSpPr>
        <p:spPr>
          <a:xfrm>
            <a:off x="1984533" y="3165957"/>
            <a:ext cx="1286933" cy="307777"/>
          </a:xfrm>
          <a:prstGeom prst="rect">
            <a:avLst/>
          </a:prstGeom>
          <a:solidFill>
            <a:schemeClr val="accent1"/>
          </a:solidFill>
        </p:spPr>
        <p:txBody>
          <a:bodyPr wrap="square" rtlCol="0">
            <a:spAutoFit/>
          </a:bodyPr>
          <a:lstStyle/>
          <a:p>
            <a:pPr algn="ctr"/>
            <a:r>
              <a:rPr kumimoji="1" lang="zh-TW" altLang="en-US" dirty="0">
                <a:solidFill>
                  <a:schemeClr val="bg2"/>
                </a:solidFill>
                <a:latin typeface="PingFang SC" panose="020B0400000000000000" pitchFamily="34" charset="-122"/>
                <a:ea typeface="PingFang SC" panose="020B0400000000000000" pitchFamily="34" charset="-122"/>
              </a:rPr>
              <a:t>流通支援業者</a:t>
            </a:r>
          </a:p>
        </p:txBody>
      </p:sp>
      <p:sp>
        <p:nvSpPr>
          <p:cNvPr id="9" name="文字方塊 8">
            <a:extLst>
              <a:ext uri="{FF2B5EF4-FFF2-40B4-BE49-F238E27FC236}">
                <a16:creationId xmlns:a16="http://schemas.microsoft.com/office/drawing/2014/main" id="{538C6F03-36B4-D441-BB83-FE478807748B}"/>
              </a:ext>
            </a:extLst>
          </p:cNvPr>
          <p:cNvSpPr txBox="1"/>
          <p:nvPr/>
        </p:nvSpPr>
        <p:spPr>
          <a:xfrm>
            <a:off x="925930" y="1597683"/>
            <a:ext cx="3273538" cy="954107"/>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通過</a:t>
            </a:r>
            <a:r>
              <a:rPr lang="en-US" altLang="zh-TW" dirty="0">
                <a:latin typeface="PingFang SC" panose="020B0400000000000000" pitchFamily="34" charset="-122"/>
                <a:ea typeface="PingFang SC" panose="020B0400000000000000" pitchFamily="34" charset="-122"/>
              </a:rPr>
              <a:t> 100% </a:t>
            </a:r>
            <a:r>
              <a:rPr lang="zh-TW" altLang="en-US" dirty="0">
                <a:latin typeface="PingFang SC" panose="020B0400000000000000" pitchFamily="34" charset="-122"/>
                <a:ea typeface="PingFang SC" panose="020B0400000000000000" pitchFamily="34" charset="-122"/>
              </a:rPr>
              <a:t>購買原材料的方式，和東麗株式會社為首的世界各大纖維供應商的直接溝通交涉</a:t>
            </a:r>
            <a:endParaRPr lang="en-US" altLang="zh-TW" dirty="0">
              <a:latin typeface="PingFang SC" panose="020B0400000000000000" pitchFamily="34" charset="-122"/>
              <a:ea typeface="PingFang SC" panose="020B0400000000000000" pitchFamily="34" charset="-122"/>
            </a:endParaRPr>
          </a:p>
          <a:p>
            <a:pPr marL="285750" indent="-285750">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設立於東京和紐約的</a:t>
            </a:r>
            <a:r>
              <a:rPr lang="en-US" altLang="zh-TW" dirty="0">
                <a:latin typeface="PingFang SC" panose="020B0400000000000000" pitchFamily="34" charset="-122"/>
                <a:ea typeface="PingFang SC" panose="020B0400000000000000" pitchFamily="34" charset="-122"/>
              </a:rPr>
              <a:t> </a:t>
            </a:r>
            <a:r>
              <a:rPr lang="en" altLang="zh-TW" dirty="0">
                <a:latin typeface="PingFang SC" panose="020B0400000000000000" pitchFamily="34" charset="-122"/>
                <a:ea typeface="PingFang SC" panose="020B0400000000000000" pitchFamily="34" charset="-122"/>
              </a:rPr>
              <a:t>R&amp;D </a:t>
            </a:r>
            <a:r>
              <a:rPr lang="zh-TW" altLang="en-US" dirty="0">
                <a:latin typeface="PingFang SC" panose="020B0400000000000000" pitchFamily="34" charset="-122"/>
                <a:ea typeface="PingFang SC" panose="020B0400000000000000" pitchFamily="34" charset="-122"/>
              </a:rPr>
              <a:t>中心</a:t>
            </a:r>
            <a:endParaRPr kumimoji="1" lang="zh-TW" altLang="en-US" dirty="0">
              <a:latin typeface="PingFang SC" panose="020B0400000000000000" pitchFamily="34" charset="-122"/>
              <a:ea typeface="PingFang SC" panose="020B0400000000000000" pitchFamily="34" charset="-122"/>
            </a:endParaRPr>
          </a:p>
        </p:txBody>
      </p:sp>
      <p:sp>
        <p:nvSpPr>
          <p:cNvPr id="10" name="文字方塊 9">
            <a:extLst>
              <a:ext uri="{FF2B5EF4-FFF2-40B4-BE49-F238E27FC236}">
                <a16:creationId xmlns:a16="http://schemas.microsoft.com/office/drawing/2014/main" id="{B4FA7CDF-3AED-2946-8777-39B00CE63EB6}"/>
              </a:ext>
            </a:extLst>
          </p:cNvPr>
          <p:cNvSpPr txBox="1"/>
          <p:nvPr/>
        </p:nvSpPr>
        <p:spPr>
          <a:xfrm>
            <a:off x="4778142" y="1597683"/>
            <a:ext cx="3360841" cy="1169551"/>
          </a:xfrm>
          <a:prstGeom prst="rect">
            <a:avLst/>
          </a:prstGeom>
          <a:noFill/>
        </p:spPr>
        <p:txBody>
          <a:bodyPr wrap="square" rtlCol="0">
            <a:spAutoFit/>
          </a:bodyPr>
          <a:lstStyle/>
          <a:p>
            <a:pPr marL="285750" indent="-285750">
              <a:buFont typeface="Arial" panose="020B0604020202020204" pitchFamily="34" charset="0"/>
              <a:buChar char="•"/>
            </a:pPr>
            <a:r>
              <a:rPr lang="en" altLang="zh-TW" dirty="0">
                <a:latin typeface="PingFang SC" panose="020B0400000000000000" pitchFamily="34" charset="-122"/>
                <a:ea typeface="PingFang SC" panose="020B0400000000000000" pitchFamily="34" charset="-122"/>
              </a:rPr>
              <a:t>UNIQLO </a:t>
            </a:r>
            <a:r>
              <a:rPr lang="zh-TW" altLang="en-US" dirty="0">
                <a:latin typeface="PingFang SC" panose="020B0400000000000000" pitchFamily="34" charset="-122"/>
                <a:ea typeface="PingFang SC" panose="020B0400000000000000" pitchFamily="34" charset="-122"/>
              </a:rPr>
              <a:t>的商品中</a:t>
            </a:r>
            <a:r>
              <a:rPr lang="en-US" altLang="zh-TW" dirty="0">
                <a:latin typeface="PingFang SC" panose="020B0400000000000000" pitchFamily="34" charset="-122"/>
                <a:ea typeface="PingFang SC" panose="020B0400000000000000" pitchFamily="34" charset="-122"/>
              </a:rPr>
              <a:t> 90% </a:t>
            </a:r>
            <a:r>
              <a:rPr lang="zh-TW" altLang="en-US" dirty="0">
                <a:latin typeface="PingFang SC" panose="020B0400000000000000" pitchFamily="34" charset="-122"/>
                <a:ea typeface="PingFang SC" panose="020B0400000000000000" pitchFamily="34" charset="-122"/>
              </a:rPr>
              <a:t>為中國生產。以中國為重心，擁有約</a:t>
            </a:r>
            <a:r>
              <a:rPr lang="en-US" altLang="zh-TW" dirty="0">
                <a:latin typeface="PingFang SC" panose="020B0400000000000000" pitchFamily="34" charset="-122"/>
                <a:ea typeface="PingFang SC" panose="020B0400000000000000" pitchFamily="34" charset="-122"/>
              </a:rPr>
              <a:t>70</a:t>
            </a:r>
            <a:r>
              <a:rPr lang="zh-TW" altLang="en-US" dirty="0">
                <a:latin typeface="PingFang SC" panose="020B0400000000000000" pitchFamily="34" charset="-122"/>
                <a:ea typeface="PingFang SC" panose="020B0400000000000000" pitchFamily="34" charset="-122"/>
              </a:rPr>
              <a:t>家合作工廠</a:t>
            </a:r>
            <a:endParaRPr lang="en-US" altLang="zh-TW" dirty="0">
              <a:latin typeface="PingFang SC" panose="020B0400000000000000" pitchFamily="34" charset="-122"/>
              <a:ea typeface="PingFang SC" panose="020B0400000000000000" pitchFamily="34" charset="-122"/>
            </a:endParaRPr>
          </a:p>
          <a:p>
            <a:pPr marL="285750" indent="-285750">
              <a:buFont typeface="Arial" panose="020B0604020202020204" pitchFamily="34" charset="0"/>
              <a:buChar char="•"/>
            </a:pPr>
            <a:r>
              <a:rPr lang="en" altLang="zh-TW" dirty="0">
                <a:latin typeface="PingFang SC" panose="020B0400000000000000" pitchFamily="34" charset="-122"/>
                <a:ea typeface="PingFang SC" panose="020B0400000000000000" pitchFamily="34" charset="-122"/>
              </a:rPr>
              <a:t>UNIQLO </a:t>
            </a:r>
            <a:r>
              <a:rPr lang="zh-TW" altLang="en-US" dirty="0">
                <a:latin typeface="PingFang SC" panose="020B0400000000000000" pitchFamily="34" charset="-122"/>
                <a:ea typeface="PingFang SC" panose="020B0400000000000000" pitchFamily="34" charset="-122"/>
              </a:rPr>
              <a:t>派遣資深的日本技工「工匠團隊」</a:t>
            </a:r>
            <a:r>
              <a:rPr lang="en-US" altLang="zh-TW" dirty="0">
                <a:latin typeface="PingFang SC" panose="020B0400000000000000" pitchFamily="34" charset="-122"/>
                <a:ea typeface="PingFang SC" panose="020B0400000000000000" pitchFamily="34" charset="-122"/>
              </a:rPr>
              <a:t>, </a:t>
            </a:r>
            <a:r>
              <a:rPr lang="zh-TW" altLang="en-US" dirty="0">
                <a:latin typeface="PingFang SC" panose="020B0400000000000000" pitchFamily="34" charset="-122"/>
                <a:ea typeface="PingFang SC" panose="020B0400000000000000" pitchFamily="34" charset="-122"/>
              </a:rPr>
              <a:t>向中國伙伴工場的技工傳授縫製、工場管理等日本先進纖維技術</a:t>
            </a:r>
            <a:endParaRPr kumimoji="1" lang="zh-TW" altLang="en-US" dirty="0">
              <a:latin typeface="PingFang SC" panose="020B0400000000000000" pitchFamily="34" charset="-122"/>
              <a:ea typeface="PingFang SC" panose="020B0400000000000000" pitchFamily="34" charset="-122"/>
            </a:endParaRPr>
          </a:p>
        </p:txBody>
      </p:sp>
      <p:sp>
        <p:nvSpPr>
          <p:cNvPr id="11" name="文字方塊 10">
            <a:extLst>
              <a:ext uri="{FF2B5EF4-FFF2-40B4-BE49-F238E27FC236}">
                <a16:creationId xmlns:a16="http://schemas.microsoft.com/office/drawing/2014/main" id="{C93BE78A-E210-8147-8DAE-1111F86C7298}"/>
              </a:ext>
            </a:extLst>
          </p:cNvPr>
          <p:cNvSpPr txBox="1"/>
          <p:nvPr/>
        </p:nvSpPr>
        <p:spPr>
          <a:xfrm>
            <a:off x="925930" y="3514924"/>
            <a:ext cx="3273538" cy="738664"/>
          </a:xfrm>
          <a:prstGeom prst="rect">
            <a:avLst/>
          </a:prstGeom>
          <a:noFill/>
        </p:spPr>
        <p:txBody>
          <a:bodyPr wrap="square" rtlCol="0">
            <a:spAutoFit/>
          </a:bodyPr>
          <a:lstStyle/>
          <a:p>
            <a:pPr marL="285750" indent="-285750">
              <a:buFont typeface="Arial" panose="020B0604020202020204" pitchFamily="34" charset="0"/>
              <a:buChar char="•"/>
            </a:pPr>
            <a:r>
              <a:rPr lang="en" altLang="zh-TW" dirty="0">
                <a:latin typeface="PingFang SC" panose="020B0400000000000000" pitchFamily="34" charset="-122"/>
                <a:ea typeface="PingFang SC" panose="020B0400000000000000" pitchFamily="34" charset="-122"/>
              </a:rPr>
              <a:t>Uniqlo </a:t>
            </a:r>
            <a:r>
              <a:rPr lang="zh-TW" altLang="en-US" dirty="0">
                <a:latin typeface="PingFang SC" panose="020B0400000000000000" pitchFamily="34" charset="-122"/>
                <a:ea typeface="PingFang SC" panose="020B0400000000000000" pitchFamily="34" charset="-122"/>
              </a:rPr>
              <a:t>在台灣由日通物流負責配送，每天上 萬件服飾從桃園的大型物流倉， 打包出貨發送到全台各店</a:t>
            </a:r>
            <a:endParaRPr lang="zh-TW" altLang="en-US" dirty="0">
              <a:effectLst/>
              <a:latin typeface="PingFang SC" panose="020B0400000000000000" pitchFamily="34" charset="-122"/>
              <a:ea typeface="PingFang SC" panose="020B0400000000000000" pitchFamily="34" charset="-122"/>
            </a:endParaRPr>
          </a:p>
        </p:txBody>
      </p:sp>
      <p:sp>
        <p:nvSpPr>
          <p:cNvPr id="12" name="文字方塊 11">
            <a:extLst>
              <a:ext uri="{FF2B5EF4-FFF2-40B4-BE49-F238E27FC236}">
                <a16:creationId xmlns:a16="http://schemas.microsoft.com/office/drawing/2014/main" id="{4065B559-870C-E24F-AB0D-076DCEEC64BB}"/>
              </a:ext>
            </a:extLst>
          </p:cNvPr>
          <p:cNvSpPr txBox="1"/>
          <p:nvPr/>
        </p:nvSpPr>
        <p:spPr>
          <a:xfrm>
            <a:off x="4778143" y="3514924"/>
            <a:ext cx="3360840" cy="954107"/>
          </a:xfrm>
          <a:prstGeom prst="rect">
            <a:avLst/>
          </a:prstGeom>
          <a:noFill/>
        </p:spPr>
        <p:txBody>
          <a:bodyPr wrap="square" rtlCol="0">
            <a:spAutoFit/>
          </a:bodyPr>
          <a:lstStyle/>
          <a:p>
            <a:pPr marL="285750" indent="-285750">
              <a:buFont typeface="Arial" panose="020B0604020202020204" pitchFamily="34" charset="0"/>
              <a:buChar char="•"/>
            </a:pPr>
            <a:r>
              <a:rPr lang="en" altLang="zh-TW" dirty="0">
                <a:latin typeface="PingFang SC" panose="020B0400000000000000" pitchFamily="34" charset="-122"/>
                <a:ea typeface="PingFang SC" panose="020B0400000000000000" pitchFamily="34" charset="-122"/>
              </a:rPr>
              <a:t>UNIQLO </a:t>
            </a:r>
            <a:r>
              <a:rPr lang="zh-TW" altLang="en-US" dirty="0">
                <a:latin typeface="PingFang SC" panose="020B0400000000000000" pitchFamily="34" charset="-122"/>
                <a:ea typeface="PingFang SC" panose="020B0400000000000000" pitchFamily="34" charset="-122"/>
              </a:rPr>
              <a:t>以街面店和商場內店舖為主，在日本以家庭購買為主要客層</a:t>
            </a:r>
            <a:endParaRPr lang="en-US" altLang="zh-TW" dirty="0">
              <a:latin typeface="PingFang SC" panose="020B0400000000000000" pitchFamily="34" charset="-122"/>
              <a:ea typeface="PingFang SC" panose="020B0400000000000000" pitchFamily="34" charset="-122"/>
            </a:endParaRPr>
          </a:p>
          <a:p>
            <a:pPr marL="285750" indent="-285750">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以為顧客提供方便快捷的優質店舖為目標，進行新店開發和店舖設計</a:t>
            </a:r>
            <a:endParaRPr kumimoji="1" lang="zh-TW" altLang="en-US" dirty="0">
              <a:latin typeface="PingFang SC" panose="020B0400000000000000" pitchFamily="34" charset="-122"/>
              <a:ea typeface="PingFang SC" panose="020B0400000000000000" pitchFamily="34" charset="-122"/>
            </a:endParaRPr>
          </a:p>
        </p:txBody>
      </p:sp>
      <p:pic>
        <p:nvPicPr>
          <p:cNvPr id="14" name="Picture 4" descr="uniqlo logo vector free download | TOPpng">
            <a:extLst>
              <a:ext uri="{FF2B5EF4-FFF2-40B4-BE49-F238E27FC236}">
                <a16:creationId xmlns:a16="http://schemas.microsoft.com/office/drawing/2014/main" id="{65C5F7EF-40B1-2448-B544-D00B1E0E311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779" b="89872" l="9048" r="90595">
                        <a14:foregroundMark x1="9405" y1="33062" x2="43690" y2="67753"/>
                        <a14:foregroundMark x1="45357" y1="31665" x2="22976" y2="53318"/>
                        <a14:foregroundMark x1="22976" y1="53318" x2="10714" y2="70198"/>
                        <a14:foregroundMark x1="19405" y1="52852" x2="19405" y2="52852"/>
                        <a14:foregroundMark x1="19405" y1="52852" x2="19405" y2="52852"/>
                        <a14:foregroundMark x1="12976" y1="50175" x2="12976" y2="50175"/>
                        <a14:foregroundMark x1="12976" y1="50175" x2="12976" y2="50175"/>
                        <a14:foregroundMark x1="11786" y1="36205" x2="11786" y2="36205"/>
                        <a14:foregroundMark x1="11786" y1="36205" x2="11786" y2="36205"/>
                        <a14:foregroundMark x1="21310" y1="35390" x2="20476" y2="35506"/>
                        <a14:foregroundMark x1="20476" y1="35506" x2="20476" y2="35506"/>
                        <a14:foregroundMark x1="20476" y1="35506" x2="20476" y2="35506"/>
                        <a14:foregroundMark x1="20476" y1="35506" x2="20476" y2="35506"/>
                        <a14:foregroundMark x1="20476" y1="35506" x2="20476" y2="35506"/>
                        <a14:foregroundMark x1="40357" y1="34109" x2="22381" y2="46217"/>
                        <a14:foregroundMark x1="22738" y1="35274" x2="15476" y2="50175"/>
                        <a14:foregroundMark x1="27024" y1="45169" x2="44048" y2="48778"/>
                        <a14:foregroundMark x1="44048" y1="48894" x2="44048" y2="48894"/>
                        <a14:foregroundMark x1="44048" y1="48894" x2="44048" y2="48894"/>
                        <a14:foregroundMark x1="29405" y1="62049" x2="33810" y2="52619"/>
                        <a14:foregroundMark x1="39643" y1="52619" x2="39643" y2="52619"/>
                        <a14:foregroundMark x1="39643" y1="52619" x2="39643" y2="52619"/>
                        <a14:foregroundMark x1="45714" y1="67404" x2="23214" y2="53783"/>
                        <a14:foregroundMark x1="23214" y1="53783" x2="13214" y2="52503"/>
                        <a14:foregroundMark x1="13214" y1="52503" x2="12619" y2="52619"/>
                        <a14:foregroundMark x1="30714" y1="65658" x2="36071" y2="56228"/>
                        <a14:foregroundMark x1="36071" y1="56228" x2="40952" y2="52852"/>
                        <a14:foregroundMark x1="24405" y1="65192" x2="17143" y2="57742"/>
                        <a14:foregroundMark x1="17143" y1="57742" x2="9048" y2="53085"/>
                        <a14:foregroundMark x1="42857" y1="55995" x2="38333" y2="57509"/>
                        <a14:foregroundMark x1="53214" y1="33877" x2="60833" y2="40163"/>
                        <a14:foregroundMark x1="60833" y1="40163" x2="78690" y2="64377"/>
                        <a14:foregroundMark x1="78690" y1="64377" x2="87024" y2="63562"/>
                        <a14:foregroundMark x1="90119" y1="35390" x2="90595" y2="60419"/>
                        <a14:foregroundMark x1="90595" y1="60419" x2="83214" y2="63562"/>
                        <a14:foregroundMark x1="84643" y1="40396" x2="59762" y2="40629"/>
                        <a14:foregroundMark x1="59762" y1="40629" x2="58214" y2="45169"/>
                        <a14:foregroundMark x1="88452" y1="45518" x2="67738" y2="36903"/>
                        <a14:foregroundMark x1="67738" y1="36903" x2="62738" y2="36554"/>
                        <a14:foregroundMark x1="84048" y1="37020" x2="73810" y2="62049"/>
                        <a14:foregroundMark x1="73810" y1="62049" x2="70476" y2="63795"/>
                        <a14:foregroundMark x1="60119" y1="63213" x2="65119" y2="49942"/>
                        <a14:foregroundMark x1="57143" y1="54715" x2="63452" y2="61583"/>
                        <a14:foregroundMark x1="63452" y1="61583" x2="64286" y2="66240"/>
                        <a14:foregroundMark x1="80595" y1="53201" x2="86310" y2="55413"/>
                        <a14:foregroundMark x1="81667" y1="58556" x2="81548" y2="58556"/>
                        <a14:foregroundMark x1="81548" y1="58556" x2="81548" y2="58556"/>
                        <a14:foregroundMark x1="83810" y1="45984" x2="83929" y2="45984"/>
                        <a14:foregroundMark x1="83929" y1="45984" x2="83929" y2="45984"/>
                        <a14:foregroundMark x1="77024" y1="44587" x2="68810" y2="44703"/>
                        <a14:foregroundMark x1="77381" y1="37602" x2="75595" y2="35856"/>
                        <a14:foregroundMark x1="80476" y1="34342" x2="74643" y2="33644"/>
                      </a14:backgroundRemoval>
                    </a14:imgEffect>
                  </a14:imgLayer>
                </a14:imgProps>
              </a:ext>
              <a:ext uri="{28A0092B-C50C-407E-A947-70E740481C1C}">
                <a14:useLocalDpi xmlns:a14="http://schemas.microsoft.com/office/drawing/2010/main" val="0"/>
              </a:ext>
            </a:extLst>
          </a:blip>
          <a:srcRect t="24913" b="26240"/>
          <a:stretch/>
        </p:blipFill>
        <p:spPr bwMode="auto">
          <a:xfrm>
            <a:off x="7908594" y="49972"/>
            <a:ext cx="1192842" cy="595917"/>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24AA8F99-7014-0940-BA59-2259E84FB9F7}"/>
              </a:ext>
            </a:extLst>
          </p:cNvPr>
          <p:cNvSpPr txBox="1"/>
          <p:nvPr/>
        </p:nvSpPr>
        <p:spPr>
          <a:xfrm>
            <a:off x="1897521" y="1235752"/>
            <a:ext cx="1373945" cy="307777"/>
          </a:xfrm>
          <a:prstGeom prst="rect">
            <a:avLst/>
          </a:prstGeom>
          <a:solidFill>
            <a:schemeClr val="accent1"/>
          </a:solidFill>
        </p:spPr>
        <p:txBody>
          <a:bodyPr wrap="square" rtlCol="0">
            <a:spAutoFit/>
          </a:bodyPr>
          <a:lstStyle/>
          <a:p>
            <a:pPr algn="ctr"/>
            <a:r>
              <a:rPr kumimoji="1" lang="zh-TW" altLang="en-US" dirty="0">
                <a:solidFill>
                  <a:schemeClr val="bg2"/>
                </a:solidFill>
                <a:latin typeface="PingFang SC" panose="020B0400000000000000" pitchFamily="34" charset="-122"/>
                <a:ea typeface="PingFang SC" panose="020B0400000000000000" pitchFamily="34" charset="-122"/>
              </a:rPr>
              <a:t>供應商</a:t>
            </a:r>
            <a:r>
              <a:rPr kumimoji="1" lang="en-US" altLang="zh-TW" dirty="0">
                <a:solidFill>
                  <a:schemeClr val="bg2"/>
                </a:solidFill>
                <a:latin typeface="PingFang SC" panose="020B0400000000000000" pitchFamily="34" charset="-122"/>
                <a:ea typeface="PingFang SC" panose="020B0400000000000000" pitchFamily="34" charset="-122"/>
              </a:rPr>
              <a:t> &amp; </a:t>
            </a:r>
            <a:r>
              <a:rPr kumimoji="1" lang="zh-TW" altLang="en-US" dirty="0">
                <a:solidFill>
                  <a:schemeClr val="bg2"/>
                </a:solidFill>
                <a:latin typeface="PingFang SC" panose="020B0400000000000000" pitchFamily="34" charset="-122"/>
                <a:ea typeface="PingFang SC" panose="020B0400000000000000" pitchFamily="34" charset="-122"/>
              </a:rPr>
              <a:t>研發</a:t>
            </a:r>
          </a:p>
        </p:txBody>
      </p:sp>
    </p:spTree>
    <p:extLst>
      <p:ext uri="{BB962C8B-B14F-4D97-AF65-F5344CB8AC3E}">
        <p14:creationId xmlns:p14="http://schemas.microsoft.com/office/powerpoint/2010/main" val="3630078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24"/>
        <p:cNvGrpSpPr/>
        <p:nvPr/>
      </p:nvGrpSpPr>
      <p:grpSpPr>
        <a:xfrm>
          <a:off x="0" y="0"/>
          <a:ext cx="0" cy="0"/>
          <a:chOff x="0" y="0"/>
          <a:chExt cx="0" cy="0"/>
        </a:xfrm>
      </p:grpSpPr>
      <p:sp>
        <p:nvSpPr>
          <p:cNvPr id="14" name="文字方塊 13">
            <a:extLst>
              <a:ext uri="{FF2B5EF4-FFF2-40B4-BE49-F238E27FC236}">
                <a16:creationId xmlns:a16="http://schemas.microsoft.com/office/drawing/2014/main" id="{ABD82349-B6AF-1441-9767-8DAABF2FB52C}"/>
              </a:ext>
            </a:extLst>
          </p:cNvPr>
          <p:cNvSpPr txBox="1"/>
          <p:nvPr/>
        </p:nvSpPr>
        <p:spPr>
          <a:xfrm>
            <a:off x="5212724" y="2607324"/>
            <a:ext cx="3285254" cy="1448858"/>
          </a:xfrm>
          <a:prstGeom prst="rect">
            <a:avLst/>
          </a:prstGeom>
          <a:noFill/>
        </p:spPr>
        <p:txBody>
          <a:bodyPr wrap="square" rtlCol="0">
            <a:spAutoFit/>
          </a:bodyPr>
          <a:lstStyle/>
          <a:p>
            <a:pPr>
              <a:lnSpc>
                <a:spcPct val="150000"/>
              </a:lnSpc>
            </a:pPr>
            <a:r>
              <a:rPr lang="en-US" altLang="zh-TW" sz="1600" b="1" dirty="0">
                <a:solidFill>
                  <a:srgbClr val="292938"/>
                </a:solidFill>
                <a:latin typeface="Antic"/>
                <a:ea typeface="Yu Gothic" panose="020B0400000000000000" pitchFamily="34" charset="-128"/>
              </a:rPr>
              <a:t>Unique Clothing</a:t>
            </a:r>
          </a:p>
          <a:p>
            <a:pPr marL="285750" indent="-285750">
              <a:lnSpc>
                <a:spcPct val="15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合宜價格</a:t>
            </a:r>
            <a:endParaRPr lang="en-US" altLang="zh-TW" dirty="0">
              <a:latin typeface="PingFang SC" panose="020B0400000000000000" pitchFamily="34" charset="-122"/>
              <a:ea typeface="PingFang SC" panose="020B0400000000000000" pitchFamily="34" charset="-122"/>
            </a:endParaRPr>
          </a:p>
          <a:p>
            <a:pPr marL="285750" indent="-285750">
              <a:lnSpc>
                <a:spcPct val="150000"/>
              </a:lnSpc>
              <a:buFont typeface="Arial"/>
              <a:buChar char="•"/>
            </a:pPr>
            <a:r>
              <a:rPr lang="zh-TW" altLang="en-US" dirty="0">
                <a:latin typeface="PingFang SC" panose="020B0400000000000000" pitchFamily="34" charset="-122"/>
                <a:ea typeface="PingFang SC" panose="020B0400000000000000" pitchFamily="34" charset="-122"/>
              </a:rPr>
              <a:t>舒適且高品質、高機能 </a:t>
            </a:r>
            <a:r>
              <a:rPr lang="zh-TW" altLang="en-US" sz="1600" dirty="0">
                <a:solidFill>
                  <a:srgbClr val="292938"/>
                </a:solidFill>
                <a:latin typeface="Antic"/>
                <a:ea typeface="Yu Gothic" panose="020B0400000000000000" pitchFamily="34" charset="-128"/>
              </a:rPr>
              <a:t>「</a:t>
            </a:r>
            <a:r>
              <a:rPr lang="en-US" altLang="zh-TW" sz="1600" dirty="0" err="1">
                <a:solidFill>
                  <a:srgbClr val="292938"/>
                </a:solidFill>
                <a:latin typeface="Antic"/>
                <a:ea typeface="Yu Gothic" panose="020B0400000000000000" pitchFamily="34" charset="-128"/>
              </a:rPr>
              <a:t>Lifewear</a:t>
            </a:r>
            <a:r>
              <a:rPr lang="zh-TW" altLang="en-US" sz="1600" dirty="0">
                <a:solidFill>
                  <a:srgbClr val="292938"/>
                </a:solidFill>
                <a:latin typeface="Antic"/>
                <a:ea typeface="Yu Gothic" panose="020B0400000000000000" pitchFamily="34" charset="-128"/>
              </a:rPr>
              <a:t>」</a:t>
            </a:r>
            <a:endParaRPr lang="en-US" altLang="zh-TW" sz="1600" dirty="0">
              <a:solidFill>
                <a:srgbClr val="292938"/>
              </a:solidFill>
              <a:latin typeface="Antic"/>
              <a:ea typeface="Yu Gothic" panose="020B0400000000000000" pitchFamily="34" charset="-128"/>
            </a:endParaRPr>
          </a:p>
          <a:p>
            <a:pPr marL="285750" indent="-285750">
              <a:lnSpc>
                <a:spcPct val="15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休閒與時尚間的簡單服飾</a:t>
            </a:r>
            <a:endParaRPr lang="en-US" altLang="zh-TW" dirty="0">
              <a:latin typeface="PingFang SC" panose="020B0400000000000000" pitchFamily="34" charset="-122"/>
              <a:ea typeface="PingFang SC" panose="020B0400000000000000" pitchFamily="34" charset="-122"/>
            </a:endParaRPr>
          </a:p>
        </p:txBody>
      </p:sp>
      <p:sp>
        <p:nvSpPr>
          <p:cNvPr id="22" name="文字方塊 21">
            <a:extLst>
              <a:ext uri="{FF2B5EF4-FFF2-40B4-BE49-F238E27FC236}">
                <a16:creationId xmlns:a16="http://schemas.microsoft.com/office/drawing/2014/main" id="{46BE4B89-FBB9-FF4F-A312-AF5D4A4740DE}"/>
              </a:ext>
            </a:extLst>
          </p:cNvPr>
          <p:cNvSpPr txBox="1"/>
          <p:nvPr/>
        </p:nvSpPr>
        <p:spPr>
          <a:xfrm>
            <a:off x="4438153" y="2076628"/>
            <a:ext cx="774571" cy="2215991"/>
          </a:xfrm>
          <a:prstGeom prst="rect">
            <a:avLst/>
          </a:prstGeom>
          <a:noFill/>
        </p:spPr>
        <p:txBody>
          <a:bodyPr wrap="none" rtlCol="0">
            <a:spAutoFit/>
          </a:bodyPr>
          <a:lstStyle/>
          <a:p>
            <a:r>
              <a:rPr kumimoji="1" lang="zh-TW" altLang="en-US" sz="13800" dirty="0"/>
              <a:t>“</a:t>
            </a:r>
          </a:p>
        </p:txBody>
      </p:sp>
      <p:sp>
        <p:nvSpPr>
          <p:cNvPr id="25" name="文字方塊 24">
            <a:extLst>
              <a:ext uri="{FF2B5EF4-FFF2-40B4-BE49-F238E27FC236}">
                <a16:creationId xmlns:a16="http://schemas.microsoft.com/office/drawing/2014/main" id="{8E25CBD8-3A5D-C344-9028-7577677F5C55}"/>
              </a:ext>
            </a:extLst>
          </p:cNvPr>
          <p:cNvSpPr txBox="1"/>
          <p:nvPr/>
        </p:nvSpPr>
        <p:spPr>
          <a:xfrm>
            <a:off x="691372" y="2085867"/>
            <a:ext cx="774571" cy="2215991"/>
          </a:xfrm>
          <a:prstGeom prst="rect">
            <a:avLst/>
          </a:prstGeom>
          <a:noFill/>
        </p:spPr>
        <p:txBody>
          <a:bodyPr wrap="none" rtlCol="0">
            <a:spAutoFit/>
          </a:bodyPr>
          <a:lstStyle/>
          <a:p>
            <a:r>
              <a:rPr kumimoji="1" lang="zh-TW" altLang="en-US" sz="13800" dirty="0"/>
              <a:t>“</a:t>
            </a:r>
          </a:p>
        </p:txBody>
      </p:sp>
      <p:sp>
        <p:nvSpPr>
          <p:cNvPr id="26" name="文字方塊 25">
            <a:extLst>
              <a:ext uri="{FF2B5EF4-FFF2-40B4-BE49-F238E27FC236}">
                <a16:creationId xmlns:a16="http://schemas.microsoft.com/office/drawing/2014/main" id="{A2B73458-3C1F-A04B-8BC2-3EA251F8D59A}"/>
              </a:ext>
            </a:extLst>
          </p:cNvPr>
          <p:cNvSpPr txBox="1"/>
          <p:nvPr/>
        </p:nvSpPr>
        <p:spPr>
          <a:xfrm>
            <a:off x="1558769" y="2688215"/>
            <a:ext cx="2249334" cy="1538883"/>
          </a:xfrm>
          <a:prstGeom prst="rect">
            <a:avLst/>
          </a:prstGeom>
          <a:noFill/>
        </p:spPr>
        <p:txBody>
          <a:bodyPr wrap="none" rtlCol="0">
            <a:spAutoFit/>
          </a:bodyPr>
          <a:lstStyle/>
          <a:p>
            <a:pPr marL="285750" indent="-285750" fontAlgn="base">
              <a:buFont typeface="Arial" panose="020B0604020202020204" pitchFamily="34" charset="0"/>
              <a:buChar char="•"/>
            </a:pPr>
            <a:r>
              <a:rPr lang="en-US" altLang="zh-TW" sz="1600" dirty="0">
                <a:solidFill>
                  <a:srgbClr val="292938"/>
                </a:solidFill>
                <a:latin typeface="Antic"/>
                <a:ea typeface="Yu Gothic" panose="020B0400000000000000" pitchFamily="34" charset="-128"/>
              </a:rPr>
              <a:t>Fashionable</a:t>
            </a:r>
          </a:p>
          <a:p>
            <a:pPr marL="285750" indent="-285750" fontAlgn="base">
              <a:buFont typeface="Arial" panose="020B0604020202020204" pitchFamily="34" charset="0"/>
              <a:buChar char="•"/>
            </a:pPr>
            <a:r>
              <a:rPr lang="en-US" altLang="zh-TW" sz="1600" dirty="0">
                <a:solidFill>
                  <a:srgbClr val="292938"/>
                </a:solidFill>
                <a:latin typeface="Antic"/>
                <a:ea typeface="Yu Gothic" panose="020B0400000000000000" pitchFamily="34" charset="-128"/>
              </a:rPr>
              <a:t>Affordable clothes</a:t>
            </a:r>
          </a:p>
          <a:p>
            <a:pPr marL="285750" indent="-285750" fontAlgn="base">
              <a:buFont typeface="Arial" panose="020B0604020202020204" pitchFamily="34" charset="0"/>
              <a:buChar char="•"/>
            </a:pPr>
            <a:r>
              <a:rPr lang="en-US" altLang="zh-TW" sz="1600" dirty="0">
                <a:solidFill>
                  <a:srgbClr val="292938"/>
                </a:solidFill>
                <a:latin typeface="Antic"/>
                <a:ea typeface="Yu Gothic" panose="020B0400000000000000" pitchFamily="34" charset="-128"/>
              </a:rPr>
              <a:t>Large choice of styles</a:t>
            </a:r>
          </a:p>
          <a:p>
            <a:pPr marL="285750" indent="-285750" fontAlgn="base">
              <a:buFont typeface="Arial" panose="020B0604020202020204" pitchFamily="34" charset="0"/>
              <a:buChar char="•"/>
            </a:pPr>
            <a:r>
              <a:rPr lang="en-US" altLang="zh-TW" sz="1600" dirty="0">
                <a:solidFill>
                  <a:srgbClr val="292938"/>
                </a:solidFill>
                <a:latin typeface="Antic"/>
                <a:ea typeface="Yu Gothic" panose="020B0400000000000000" pitchFamily="34" charset="-128"/>
              </a:rPr>
              <a:t>Scarcity</a:t>
            </a:r>
          </a:p>
          <a:p>
            <a:pPr marL="285750" indent="-285750" fontAlgn="base">
              <a:buFont typeface="Arial" panose="020B0604020202020204" pitchFamily="34" charset="0"/>
              <a:buChar char="•"/>
            </a:pPr>
            <a:r>
              <a:rPr lang="en-US" altLang="zh-TW" sz="1600" dirty="0">
                <a:solidFill>
                  <a:srgbClr val="292938"/>
                </a:solidFill>
                <a:latin typeface="Antic"/>
                <a:ea typeface="Yu Gothic" panose="020B0400000000000000" pitchFamily="34" charset="-128"/>
              </a:rPr>
              <a:t>Prime locations</a:t>
            </a:r>
          </a:p>
          <a:p>
            <a:pPr marL="285750" indent="-285750">
              <a:buFont typeface="Arial" panose="020B0604020202020204" pitchFamily="34" charset="0"/>
              <a:buChar char="•"/>
            </a:pPr>
            <a:endParaRPr kumimoji="1" lang="zh-TW" altLang="en-US" dirty="0"/>
          </a:p>
        </p:txBody>
      </p:sp>
      <p:sp>
        <p:nvSpPr>
          <p:cNvPr id="31" name="矩形 30">
            <a:extLst>
              <a:ext uri="{FF2B5EF4-FFF2-40B4-BE49-F238E27FC236}">
                <a16:creationId xmlns:a16="http://schemas.microsoft.com/office/drawing/2014/main" id="{84EB16C2-F6F2-BA4F-83EC-DB16EA56D8DF}"/>
              </a:ext>
            </a:extLst>
          </p:cNvPr>
          <p:cNvSpPr/>
          <p:nvPr/>
        </p:nvSpPr>
        <p:spPr>
          <a:xfrm>
            <a:off x="0" y="289571"/>
            <a:ext cx="2628000" cy="4367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Google Shape;119;p24">
            <a:extLst>
              <a:ext uri="{FF2B5EF4-FFF2-40B4-BE49-F238E27FC236}">
                <a16:creationId xmlns:a16="http://schemas.microsoft.com/office/drawing/2014/main" id="{71E826D3-2AF8-0F47-86C3-20E854E3E48E}"/>
              </a:ext>
            </a:extLst>
          </p:cNvPr>
          <p:cNvSpPr txBox="1">
            <a:spLocks/>
          </p:cNvSpPr>
          <p:nvPr/>
        </p:nvSpPr>
        <p:spPr>
          <a:xfrm>
            <a:off x="638985" y="347931"/>
            <a:ext cx="1860825" cy="335671"/>
          </a:xfrm>
          <a:prstGeom prst="rect">
            <a:avLst/>
          </a:prstGeom>
          <a:noFill/>
          <a:ln>
            <a:noFill/>
          </a:ln>
        </p:spPr>
        <p:txBody>
          <a:bodyPr spcFirstLastPara="1" wrap="square" lIns="91425" tIns="91425" rIns="91425" bIns="900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Antic"/>
              <a:buNone/>
              <a:defRPr sz="1400" b="0" i="0" u="none" strike="noStrike" cap="none">
                <a:solidFill>
                  <a:schemeClr val="lt1"/>
                </a:solidFill>
                <a:latin typeface="Antic"/>
                <a:ea typeface="Antic"/>
                <a:cs typeface="Antic"/>
                <a:sym typeface="Antic"/>
              </a:defRPr>
            </a:lvl1pPr>
            <a:lvl2pPr marL="914400" marR="0" lvl="1"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2pPr>
            <a:lvl3pPr marL="1371600" marR="0" lvl="2"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3pPr>
            <a:lvl4pPr marL="1828800" marR="0" lvl="3"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4pPr>
            <a:lvl5pPr marL="2286000" marR="0" lvl="4"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5pPr>
            <a:lvl6pPr marL="2743200" marR="0" lvl="5"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6pPr>
            <a:lvl7pPr marL="3200400" marR="0" lvl="6"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7pPr>
            <a:lvl8pPr marL="3657600" marR="0" lvl="7"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8pPr>
            <a:lvl9pPr marL="4114800" marR="0" lvl="8" indent="-317500" algn="l" rtl="0">
              <a:lnSpc>
                <a:spcPct val="100000"/>
              </a:lnSpc>
              <a:spcBef>
                <a:spcPts val="1600"/>
              </a:spcBef>
              <a:spcAft>
                <a:spcPts val="1600"/>
              </a:spcAft>
              <a:buClr>
                <a:schemeClr val="accent4"/>
              </a:buClr>
              <a:buSzPts val="1400"/>
              <a:buFont typeface="Antic"/>
              <a:buNone/>
              <a:defRPr sz="1400" b="0" i="0" u="none" strike="noStrike" cap="none">
                <a:solidFill>
                  <a:schemeClr val="lt1"/>
                </a:solidFill>
                <a:latin typeface="Antic"/>
                <a:ea typeface="Antic"/>
                <a:cs typeface="Antic"/>
                <a:sym typeface="Antic"/>
              </a:defRPr>
            </a:lvl9pPr>
          </a:lstStyle>
          <a:p>
            <a:pPr marL="0" indent="0"/>
            <a:r>
              <a:rPr lang="zh-TW" altLang="en-US" sz="2000" b="1" dirty="0">
                <a:solidFill>
                  <a:schemeClr val="tx1"/>
                </a:solidFill>
                <a:latin typeface="PingFang SC" panose="020B0400000000000000" pitchFamily="34" charset="-122"/>
                <a:ea typeface="PingFang SC" panose="020B0400000000000000" pitchFamily="34" charset="-122"/>
              </a:rPr>
              <a:t>價值主張</a:t>
            </a:r>
          </a:p>
        </p:txBody>
      </p:sp>
      <p:pic>
        <p:nvPicPr>
          <p:cNvPr id="12" name="Picture 2" descr="Zara Logo - PNG and Vector - Logo Download">
            <a:extLst>
              <a:ext uri="{FF2B5EF4-FFF2-40B4-BE49-F238E27FC236}">
                <a16:creationId xmlns:a16="http://schemas.microsoft.com/office/drawing/2014/main" id="{81AD18B6-2800-834A-92C8-2D6CE280A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8780" y="1480071"/>
            <a:ext cx="1626631" cy="6842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uniqlo logo vector free download | TOPpng">
            <a:extLst>
              <a:ext uri="{FF2B5EF4-FFF2-40B4-BE49-F238E27FC236}">
                <a16:creationId xmlns:a16="http://schemas.microsoft.com/office/drawing/2014/main" id="{A4CF1D48-D035-3348-87D1-33D72D72A83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79" b="89872" l="9048" r="90595">
                        <a14:foregroundMark x1="9405" y1="33062" x2="43690" y2="67753"/>
                        <a14:foregroundMark x1="45357" y1="31665" x2="22976" y2="53318"/>
                        <a14:foregroundMark x1="22976" y1="53318" x2="10714" y2="70198"/>
                        <a14:foregroundMark x1="19405" y1="52852" x2="19405" y2="52852"/>
                        <a14:foregroundMark x1="19405" y1="52852" x2="19405" y2="52852"/>
                        <a14:foregroundMark x1="12976" y1="50175" x2="12976" y2="50175"/>
                        <a14:foregroundMark x1="12976" y1="50175" x2="12976" y2="50175"/>
                        <a14:foregroundMark x1="11786" y1="36205" x2="11786" y2="36205"/>
                        <a14:foregroundMark x1="11786" y1="36205" x2="11786" y2="36205"/>
                        <a14:foregroundMark x1="21310" y1="35390" x2="20476" y2="35506"/>
                        <a14:foregroundMark x1="20476" y1="35506" x2="20476" y2="35506"/>
                        <a14:foregroundMark x1="20476" y1="35506" x2="20476" y2="35506"/>
                        <a14:foregroundMark x1="20476" y1="35506" x2="20476" y2="35506"/>
                        <a14:foregroundMark x1="20476" y1="35506" x2="20476" y2="35506"/>
                        <a14:foregroundMark x1="40357" y1="34109" x2="22381" y2="46217"/>
                        <a14:foregroundMark x1="22738" y1="35274" x2="15476" y2="50175"/>
                        <a14:foregroundMark x1="27024" y1="45169" x2="44048" y2="48778"/>
                        <a14:foregroundMark x1="44048" y1="48894" x2="44048" y2="48894"/>
                        <a14:foregroundMark x1="44048" y1="48894" x2="44048" y2="48894"/>
                        <a14:foregroundMark x1="29405" y1="62049" x2="33810" y2="52619"/>
                        <a14:foregroundMark x1="39643" y1="52619" x2="39643" y2="52619"/>
                        <a14:foregroundMark x1="39643" y1="52619" x2="39643" y2="52619"/>
                        <a14:foregroundMark x1="45714" y1="67404" x2="23214" y2="53783"/>
                        <a14:foregroundMark x1="23214" y1="53783" x2="13214" y2="52503"/>
                        <a14:foregroundMark x1="13214" y1="52503" x2="12619" y2="52619"/>
                        <a14:foregroundMark x1="30714" y1="65658" x2="36071" y2="56228"/>
                        <a14:foregroundMark x1="36071" y1="56228" x2="40952" y2="52852"/>
                        <a14:foregroundMark x1="24405" y1="65192" x2="17143" y2="57742"/>
                        <a14:foregroundMark x1="17143" y1="57742" x2="9048" y2="53085"/>
                        <a14:foregroundMark x1="42857" y1="55995" x2="38333" y2="57509"/>
                        <a14:foregroundMark x1="53214" y1="33877" x2="60833" y2="40163"/>
                        <a14:foregroundMark x1="60833" y1="40163" x2="78690" y2="64377"/>
                        <a14:foregroundMark x1="78690" y1="64377" x2="87024" y2="63562"/>
                        <a14:foregroundMark x1="90119" y1="35390" x2="90595" y2="60419"/>
                        <a14:foregroundMark x1="90595" y1="60419" x2="83214" y2="63562"/>
                        <a14:foregroundMark x1="84643" y1="40396" x2="59762" y2="40629"/>
                        <a14:foregroundMark x1="59762" y1="40629" x2="58214" y2="45169"/>
                        <a14:foregroundMark x1="88452" y1="45518" x2="67738" y2="36903"/>
                        <a14:foregroundMark x1="67738" y1="36903" x2="62738" y2="36554"/>
                        <a14:foregroundMark x1="84048" y1="37020" x2="73810" y2="62049"/>
                        <a14:foregroundMark x1="73810" y1="62049" x2="70476" y2="63795"/>
                        <a14:foregroundMark x1="60119" y1="63213" x2="65119" y2="49942"/>
                        <a14:foregroundMark x1="57143" y1="54715" x2="63452" y2="61583"/>
                        <a14:foregroundMark x1="63452" y1="61583" x2="64286" y2="66240"/>
                        <a14:foregroundMark x1="80595" y1="53201" x2="86310" y2="55413"/>
                        <a14:foregroundMark x1="81667" y1="58556" x2="81548" y2="58556"/>
                        <a14:foregroundMark x1="81548" y1="58556" x2="81548" y2="58556"/>
                        <a14:foregroundMark x1="83810" y1="45984" x2="83929" y2="45984"/>
                        <a14:foregroundMark x1="83929" y1="45984" x2="83929" y2="45984"/>
                        <a14:foregroundMark x1="77024" y1="44587" x2="68810" y2="44703"/>
                        <a14:foregroundMark x1="77381" y1="37602" x2="75595" y2="35856"/>
                        <a14:foregroundMark x1="80476" y1="34342" x2="74643" y2="33644"/>
                      </a14:backgroundRemoval>
                    </a14:imgEffect>
                  </a14:imgLayer>
                </a14:imgProps>
              </a:ext>
              <a:ext uri="{28A0092B-C50C-407E-A947-70E740481C1C}">
                <a14:useLocalDpi xmlns:a14="http://schemas.microsoft.com/office/drawing/2010/main" val="0"/>
              </a:ext>
            </a:extLst>
          </a:blip>
          <a:srcRect/>
          <a:stretch>
            <a:fillRect/>
          </a:stretch>
        </p:blipFill>
        <p:spPr bwMode="auto">
          <a:xfrm>
            <a:off x="5119294" y="893302"/>
            <a:ext cx="1816511" cy="18577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矩形 7">
            <a:extLst>
              <a:ext uri="{FF2B5EF4-FFF2-40B4-BE49-F238E27FC236}">
                <a16:creationId xmlns:a16="http://schemas.microsoft.com/office/drawing/2014/main" id="{0C128001-79CC-CB42-9BF1-B0E381883DB7}"/>
              </a:ext>
            </a:extLst>
          </p:cNvPr>
          <p:cNvSpPr/>
          <p:nvPr/>
        </p:nvSpPr>
        <p:spPr>
          <a:xfrm>
            <a:off x="0" y="289571"/>
            <a:ext cx="2628000" cy="4367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Google Shape;119;p24">
            <a:extLst>
              <a:ext uri="{FF2B5EF4-FFF2-40B4-BE49-F238E27FC236}">
                <a16:creationId xmlns:a16="http://schemas.microsoft.com/office/drawing/2014/main" id="{DFBF5D26-D560-F64A-B31F-3DDB7D7BFDB8}"/>
              </a:ext>
            </a:extLst>
          </p:cNvPr>
          <p:cNvSpPr txBox="1">
            <a:spLocks/>
          </p:cNvSpPr>
          <p:nvPr/>
        </p:nvSpPr>
        <p:spPr>
          <a:xfrm>
            <a:off x="638985" y="347931"/>
            <a:ext cx="1989015" cy="335671"/>
          </a:xfrm>
          <a:prstGeom prst="rect">
            <a:avLst/>
          </a:prstGeom>
          <a:noFill/>
          <a:ln>
            <a:noFill/>
          </a:ln>
        </p:spPr>
        <p:txBody>
          <a:bodyPr spcFirstLastPara="1" wrap="square" lIns="91425" tIns="91425" rIns="91425" bIns="900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Antic"/>
              <a:buNone/>
              <a:defRPr sz="1400" b="0" i="0" u="none" strike="noStrike" cap="none">
                <a:solidFill>
                  <a:schemeClr val="lt1"/>
                </a:solidFill>
                <a:latin typeface="Antic"/>
                <a:ea typeface="Antic"/>
                <a:cs typeface="Antic"/>
                <a:sym typeface="Antic"/>
              </a:defRPr>
            </a:lvl1pPr>
            <a:lvl2pPr marL="914400" marR="0" lvl="1"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2pPr>
            <a:lvl3pPr marL="1371600" marR="0" lvl="2"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3pPr>
            <a:lvl4pPr marL="1828800" marR="0" lvl="3"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4pPr>
            <a:lvl5pPr marL="2286000" marR="0" lvl="4"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5pPr>
            <a:lvl6pPr marL="2743200" marR="0" lvl="5"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6pPr>
            <a:lvl7pPr marL="3200400" marR="0" lvl="6"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7pPr>
            <a:lvl8pPr marL="3657600" marR="0" lvl="7"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8pPr>
            <a:lvl9pPr marL="4114800" marR="0" lvl="8" indent="-317500" algn="l" rtl="0">
              <a:lnSpc>
                <a:spcPct val="100000"/>
              </a:lnSpc>
              <a:spcBef>
                <a:spcPts val="1600"/>
              </a:spcBef>
              <a:spcAft>
                <a:spcPts val="1600"/>
              </a:spcAft>
              <a:buClr>
                <a:schemeClr val="accent4"/>
              </a:buClr>
              <a:buSzPts val="1400"/>
              <a:buFont typeface="Antic"/>
              <a:buNone/>
              <a:defRPr sz="1400" b="0" i="0" u="none" strike="noStrike" cap="none">
                <a:solidFill>
                  <a:schemeClr val="lt1"/>
                </a:solidFill>
                <a:latin typeface="Antic"/>
                <a:ea typeface="Antic"/>
                <a:cs typeface="Antic"/>
                <a:sym typeface="Antic"/>
              </a:defRPr>
            </a:lvl9pPr>
          </a:lstStyle>
          <a:p>
            <a:pPr marL="0" indent="0"/>
            <a:r>
              <a:rPr lang="en-US" altLang="zh-TW" sz="2000" b="1" dirty="0">
                <a:solidFill>
                  <a:schemeClr val="tx1"/>
                </a:solidFill>
                <a:latin typeface="PingFang SC" panose="020B0400000000000000" pitchFamily="34" charset="-122"/>
                <a:ea typeface="PingFang SC" panose="020B0400000000000000" pitchFamily="34" charset="-122"/>
              </a:rPr>
              <a:t>BMC  |  ZARA</a:t>
            </a:r>
            <a:endParaRPr lang="zh-TW" altLang="en-US" sz="2000" b="1" dirty="0">
              <a:solidFill>
                <a:schemeClr val="tx1"/>
              </a:solidFill>
              <a:latin typeface="PingFang SC" panose="020B0400000000000000" pitchFamily="34" charset="-122"/>
              <a:ea typeface="PingFang SC" panose="020B0400000000000000" pitchFamily="34" charset="-122"/>
            </a:endParaRPr>
          </a:p>
        </p:txBody>
      </p:sp>
      <p:pic>
        <p:nvPicPr>
          <p:cNvPr id="6" name="圖片 5">
            <a:extLst>
              <a:ext uri="{FF2B5EF4-FFF2-40B4-BE49-F238E27FC236}">
                <a16:creationId xmlns:a16="http://schemas.microsoft.com/office/drawing/2014/main" id="{A04893E8-1B70-2244-BCC7-8DC32633458B}"/>
              </a:ext>
            </a:extLst>
          </p:cNvPr>
          <p:cNvPicPr>
            <a:picLocks noChangeAspect="1"/>
          </p:cNvPicPr>
          <p:nvPr/>
        </p:nvPicPr>
        <p:blipFill>
          <a:blip r:embed="rId3"/>
          <a:stretch>
            <a:fillRect/>
          </a:stretch>
        </p:blipFill>
        <p:spPr>
          <a:xfrm>
            <a:off x="1244657" y="903659"/>
            <a:ext cx="6654686" cy="3950270"/>
          </a:xfrm>
          <a:prstGeom prst="rect">
            <a:avLst/>
          </a:prstGeom>
        </p:spPr>
      </p:pic>
    </p:spTree>
    <p:extLst>
      <p:ext uri="{BB962C8B-B14F-4D97-AF65-F5344CB8AC3E}">
        <p14:creationId xmlns:p14="http://schemas.microsoft.com/office/powerpoint/2010/main" val="4024026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矩形 7">
            <a:extLst>
              <a:ext uri="{FF2B5EF4-FFF2-40B4-BE49-F238E27FC236}">
                <a16:creationId xmlns:a16="http://schemas.microsoft.com/office/drawing/2014/main" id="{0C128001-79CC-CB42-9BF1-B0E381883DB7}"/>
              </a:ext>
            </a:extLst>
          </p:cNvPr>
          <p:cNvSpPr/>
          <p:nvPr/>
        </p:nvSpPr>
        <p:spPr>
          <a:xfrm>
            <a:off x="0" y="289571"/>
            <a:ext cx="2628000" cy="4367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Google Shape;119;p24">
            <a:extLst>
              <a:ext uri="{FF2B5EF4-FFF2-40B4-BE49-F238E27FC236}">
                <a16:creationId xmlns:a16="http://schemas.microsoft.com/office/drawing/2014/main" id="{DFBF5D26-D560-F64A-B31F-3DDB7D7BFDB8}"/>
              </a:ext>
            </a:extLst>
          </p:cNvPr>
          <p:cNvSpPr txBox="1">
            <a:spLocks/>
          </p:cNvSpPr>
          <p:nvPr/>
        </p:nvSpPr>
        <p:spPr>
          <a:xfrm>
            <a:off x="638985" y="347931"/>
            <a:ext cx="2171327" cy="335671"/>
          </a:xfrm>
          <a:prstGeom prst="rect">
            <a:avLst/>
          </a:prstGeom>
          <a:noFill/>
          <a:ln>
            <a:noFill/>
          </a:ln>
        </p:spPr>
        <p:txBody>
          <a:bodyPr spcFirstLastPara="1" wrap="square" lIns="91425" tIns="91425" rIns="91425" bIns="900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Antic"/>
              <a:buNone/>
              <a:defRPr sz="1400" b="0" i="0" u="none" strike="noStrike" cap="none">
                <a:solidFill>
                  <a:schemeClr val="lt1"/>
                </a:solidFill>
                <a:latin typeface="Antic"/>
                <a:ea typeface="Antic"/>
                <a:cs typeface="Antic"/>
                <a:sym typeface="Antic"/>
              </a:defRPr>
            </a:lvl1pPr>
            <a:lvl2pPr marL="914400" marR="0" lvl="1"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2pPr>
            <a:lvl3pPr marL="1371600" marR="0" lvl="2"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3pPr>
            <a:lvl4pPr marL="1828800" marR="0" lvl="3"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4pPr>
            <a:lvl5pPr marL="2286000" marR="0" lvl="4"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5pPr>
            <a:lvl6pPr marL="2743200" marR="0" lvl="5"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6pPr>
            <a:lvl7pPr marL="3200400" marR="0" lvl="6"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7pPr>
            <a:lvl8pPr marL="3657600" marR="0" lvl="7"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8pPr>
            <a:lvl9pPr marL="4114800" marR="0" lvl="8" indent="-317500" algn="l" rtl="0">
              <a:lnSpc>
                <a:spcPct val="100000"/>
              </a:lnSpc>
              <a:spcBef>
                <a:spcPts val="1600"/>
              </a:spcBef>
              <a:spcAft>
                <a:spcPts val="1600"/>
              </a:spcAft>
              <a:buClr>
                <a:schemeClr val="accent4"/>
              </a:buClr>
              <a:buSzPts val="1400"/>
              <a:buFont typeface="Antic"/>
              <a:buNone/>
              <a:defRPr sz="1400" b="0" i="0" u="none" strike="noStrike" cap="none">
                <a:solidFill>
                  <a:schemeClr val="lt1"/>
                </a:solidFill>
                <a:latin typeface="Antic"/>
                <a:ea typeface="Antic"/>
                <a:cs typeface="Antic"/>
                <a:sym typeface="Antic"/>
              </a:defRPr>
            </a:lvl9pPr>
          </a:lstStyle>
          <a:p>
            <a:pPr marL="0" indent="0"/>
            <a:r>
              <a:rPr lang="en-US" altLang="zh-TW" sz="2000" b="1" dirty="0">
                <a:solidFill>
                  <a:schemeClr val="tx1"/>
                </a:solidFill>
                <a:latin typeface="PingFang SC" panose="020B0400000000000000" pitchFamily="34" charset="-122"/>
                <a:ea typeface="PingFang SC" panose="020B0400000000000000" pitchFamily="34" charset="-122"/>
              </a:rPr>
              <a:t>BMC  |  Uniqlo</a:t>
            </a:r>
            <a:endParaRPr lang="zh-TW" altLang="en-US" sz="2000" b="1" dirty="0">
              <a:solidFill>
                <a:schemeClr val="tx1"/>
              </a:solidFill>
              <a:latin typeface="PingFang SC" panose="020B0400000000000000" pitchFamily="34" charset="-122"/>
              <a:ea typeface="PingFang SC" panose="020B0400000000000000" pitchFamily="34" charset="-122"/>
            </a:endParaRPr>
          </a:p>
        </p:txBody>
      </p:sp>
      <p:pic>
        <p:nvPicPr>
          <p:cNvPr id="2" name="圖片 1">
            <a:extLst>
              <a:ext uri="{FF2B5EF4-FFF2-40B4-BE49-F238E27FC236}">
                <a16:creationId xmlns:a16="http://schemas.microsoft.com/office/drawing/2014/main" id="{31C4F097-0110-AE4A-BE3F-68146FCB53B3}"/>
              </a:ext>
            </a:extLst>
          </p:cNvPr>
          <p:cNvPicPr>
            <a:picLocks noChangeAspect="1"/>
          </p:cNvPicPr>
          <p:nvPr/>
        </p:nvPicPr>
        <p:blipFill>
          <a:blip r:embed="rId3"/>
          <a:stretch>
            <a:fillRect/>
          </a:stretch>
        </p:blipFill>
        <p:spPr>
          <a:xfrm>
            <a:off x="1214873" y="908049"/>
            <a:ext cx="6714254" cy="4016289"/>
          </a:xfrm>
          <a:prstGeom prst="rect">
            <a:avLst/>
          </a:prstGeom>
        </p:spPr>
      </p:pic>
    </p:spTree>
    <p:extLst>
      <p:ext uri="{BB962C8B-B14F-4D97-AF65-F5344CB8AC3E}">
        <p14:creationId xmlns:p14="http://schemas.microsoft.com/office/powerpoint/2010/main" val="4045840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ctrTitle"/>
          </p:nvPr>
        </p:nvSpPr>
        <p:spPr>
          <a:xfrm>
            <a:off x="766650" y="763195"/>
            <a:ext cx="6938400" cy="217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err="1">
                <a:latin typeface="PingFang SC" panose="020B0400000000000000" pitchFamily="34" charset="-122"/>
                <a:ea typeface="PingFang SC" panose="020B0400000000000000" pitchFamily="34" charset="-122"/>
              </a:rPr>
              <a:t>三流比較</a:t>
            </a:r>
            <a:endParaRPr b="1" dirty="0">
              <a:latin typeface="PingFang SC" panose="020B0400000000000000" pitchFamily="34" charset="-122"/>
              <a:ea typeface="PingFang SC" panose="020B0400000000000000" pitchFamily="34" charset="-122"/>
            </a:endParaRPr>
          </a:p>
        </p:txBody>
      </p:sp>
      <p:sp>
        <p:nvSpPr>
          <p:cNvPr id="231" name="Google Shape;231;p33"/>
          <p:cNvSpPr txBox="1">
            <a:spLocks noGrp="1"/>
          </p:cNvSpPr>
          <p:nvPr>
            <p:ph type="subTitle" idx="1"/>
          </p:nvPr>
        </p:nvSpPr>
        <p:spPr>
          <a:xfrm>
            <a:off x="766625" y="3595954"/>
            <a:ext cx="3851400" cy="7839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 dirty="0"/>
              <a:t>ZARA / UNIQLO</a:t>
            </a:r>
            <a:endParaRPr dirty="0"/>
          </a:p>
        </p:txBody>
      </p:sp>
      <p:sp>
        <p:nvSpPr>
          <p:cNvPr id="232" name="Google Shape;232;p33"/>
          <p:cNvSpPr txBox="1">
            <a:spLocks noGrp="1"/>
          </p:cNvSpPr>
          <p:nvPr>
            <p:ph type="title" idx="2"/>
          </p:nvPr>
        </p:nvSpPr>
        <p:spPr>
          <a:xfrm>
            <a:off x="2822100" y="1984275"/>
            <a:ext cx="5552700" cy="315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dirty="0">
                <a:latin typeface="Bodoni 72" pitchFamily="2" charset="0"/>
              </a:rPr>
              <a:t>02</a:t>
            </a:r>
            <a:endParaRPr b="1" dirty="0">
              <a:latin typeface="Bodoni 72" pitchFamily="2" charset="0"/>
            </a:endParaRPr>
          </a:p>
        </p:txBody>
      </p:sp>
    </p:spTree>
    <p:extLst>
      <p:ext uri="{BB962C8B-B14F-4D97-AF65-F5344CB8AC3E}">
        <p14:creationId xmlns:p14="http://schemas.microsoft.com/office/powerpoint/2010/main" val="1547872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13" name="矩形 12">
            <a:extLst>
              <a:ext uri="{FF2B5EF4-FFF2-40B4-BE49-F238E27FC236}">
                <a16:creationId xmlns:a16="http://schemas.microsoft.com/office/drawing/2014/main" id="{2966F914-04E0-7C4A-BDD2-F73A1680F179}"/>
              </a:ext>
            </a:extLst>
          </p:cNvPr>
          <p:cNvSpPr/>
          <p:nvPr/>
        </p:nvSpPr>
        <p:spPr>
          <a:xfrm>
            <a:off x="2511548" y="520153"/>
            <a:ext cx="5100213" cy="4367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7" name="Google Shape;237;p34"/>
          <p:cNvSpPr txBox="1">
            <a:spLocks noGrp="1"/>
          </p:cNvSpPr>
          <p:nvPr>
            <p:ph type="subTitle" idx="1"/>
          </p:nvPr>
        </p:nvSpPr>
        <p:spPr>
          <a:xfrm>
            <a:off x="763537" y="4230315"/>
            <a:ext cx="2029500" cy="852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TW" altLang="en-US" b="1" i="0" dirty="0">
                <a:solidFill>
                  <a:srgbClr val="333333"/>
                </a:solidFill>
                <a:effectLst/>
                <a:latin typeface="PingFang SC" panose="020B0400000000000000" pitchFamily="34" charset="-122"/>
                <a:ea typeface="PingFang SC" panose="020B0400000000000000" pitchFamily="34" charset="-122"/>
              </a:rPr>
              <a:t>縮短店面的整備時間</a:t>
            </a:r>
            <a:endParaRPr b="1" dirty="0">
              <a:latin typeface="PingFang SC" panose="020B0400000000000000" pitchFamily="34" charset="-122"/>
              <a:ea typeface="PingFang SC" panose="020B0400000000000000" pitchFamily="34" charset="-122"/>
            </a:endParaRPr>
          </a:p>
        </p:txBody>
      </p:sp>
      <p:sp>
        <p:nvSpPr>
          <p:cNvPr id="238" name="Google Shape;238;p34"/>
          <p:cNvSpPr txBox="1">
            <a:spLocks noGrp="1"/>
          </p:cNvSpPr>
          <p:nvPr>
            <p:ph type="subTitle" idx="2"/>
          </p:nvPr>
        </p:nvSpPr>
        <p:spPr>
          <a:xfrm>
            <a:off x="2865120" y="529743"/>
            <a:ext cx="5743561" cy="657300"/>
          </a:xfrm>
          <a:prstGeom prst="rect">
            <a:avLst/>
          </a:prstGeom>
        </p:spPr>
        <p:txBody>
          <a:bodyPr spcFirstLastPara="1" wrap="square" lIns="91425" tIns="0" rIns="91425" bIns="91425" anchor="b" anchorCtr="0">
            <a:noAutofit/>
          </a:bodyPr>
          <a:lstStyle/>
          <a:p>
            <a:pPr marL="0" indent="0">
              <a:spcAft>
                <a:spcPts val="1600"/>
              </a:spcAft>
            </a:pPr>
            <a:r>
              <a:rPr lang="zh-CN" altLang="en-US" sz="2000" b="1" dirty="0">
                <a:latin typeface="PingFang SC" panose="020B0400000000000000" pitchFamily="34" charset="-122"/>
                <a:ea typeface="PingFang SC" panose="020B0400000000000000" pitchFamily="34" charset="-122"/>
              </a:rPr>
              <a:t>物流需求特性 </a:t>
            </a:r>
            <a:r>
              <a:rPr lang="en-US" altLang="zh-CN" sz="2000" b="1" dirty="0">
                <a:latin typeface="PingFang SC" panose="020B0400000000000000" pitchFamily="34" charset="-122"/>
                <a:ea typeface="PingFang SC" panose="020B0400000000000000" pitchFamily="34" charset="-122"/>
              </a:rPr>
              <a:t>- </a:t>
            </a:r>
            <a:r>
              <a:rPr lang="zh-CN" altLang="en-US" sz="2000" b="1" dirty="0">
                <a:latin typeface="PingFang SC" panose="020B0400000000000000" pitchFamily="34" charset="-122"/>
                <a:ea typeface="PingFang SC" panose="020B0400000000000000" pitchFamily="34" charset="-122"/>
              </a:rPr>
              <a:t>就是要快、快、再更快！</a:t>
            </a:r>
            <a:endParaRPr sz="2000" b="1" dirty="0">
              <a:latin typeface="PingFang SC" panose="020B0400000000000000" pitchFamily="34" charset="-122"/>
              <a:ea typeface="PingFang SC" panose="020B0400000000000000" pitchFamily="34" charset="-122"/>
            </a:endParaRPr>
          </a:p>
        </p:txBody>
      </p:sp>
      <p:sp>
        <p:nvSpPr>
          <p:cNvPr id="240" name="Google Shape;240;p34"/>
          <p:cNvSpPr txBox="1">
            <a:spLocks noGrp="1"/>
          </p:cNvSpPr>
          <p:nvPr>
            <p:ph type="subTitle" idx="3"/>
          </p:nvPr>
        </p:nvSpPr>
        <p:spPr>
          <a:xfrm>
            <a:off x="3466843" y="4225679"/>
            <a:ext cx="2029500" cy="852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CN" altLang="en-US" b="1" dirty="0">
                <a:latin typeface="PingFang SC" panose="020B0400000000000000" pitchFamily="34" charset="-122"/>
                <a:ea typeface="PingFang SC" panose="020B0400000000000000" pitchFamily="34" charset="-122"/>
              </a:rPr>
              <a:t>三天內必送達店鋪</a:t>
            </a:r>
            <a:endParaRPr b="1" dirty="0">
              <a:latin typeface="PingFang SC" panose="020B0400000000000000" pitchFamily="34" charset="-122"/>
              <a:ea typeface="PingFang SC" panose="020B0400000000000000" pitchFamily="34" charset="-122"/>
            </a:endParaRPr>
          </a:p>
        </p:txBody>
      </p:sp>
      <p:sp>
        <p:nvSpPr>
          <p:cNvPr id="242" name="Google Shape;242;p34"/>
          <p:cNvSpPr txBox="1">
            <a:spLocks noGrp="1"/>
          </p:cNvSpPr>
          <p:nvPr>
            <p:ph type="subTitle" idx="5"/>
          </p:nvPr>
        </p:nvSpPr>
        <p:spPr>
          <a:xfrm>
            <a:off x="6170149" y="4234592"/>
            <a:ext cx="2029500" cy="852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CN" altLang="en-US" b="1" dirty="0">
                <a:latin typeface="PingFang SC" panose="020B0400000000000000" pitchFamily="34" charset="-122"/>
                <a:ea typeface="PingFang SC" panose="020B0400000000000000" pitchFamily="34" charset="-122"/>
              </a:rPr>
              <a:t>通常使用空運或陸運</a:t>
            </a:r>
            <a:endParaRPr b="1" dirty="0">
              <a:latin typeface="PingFang SC" panose="020B0400000000000000" pitchFamily="34" charset="-122"/>
              <a:ea typeface="PingFang SC" panose="020B0400000000000000" pitchFamily="34" charset="-122"/>
            </a:endParaRPr>
          </a:p>
        </p:txBody>
      </p:sp>
      <p:sp>
        <p:nvSpPr>
          <p:cNvPr id="244" name="Google Shape;244;p34"/>
          <p:cNvSpPr/>
          <p:nvPr/>
        </p:nvSpPr>
        <p:spPr>
          <a:xfrm>
            <a:off x="531450" y="3413662"/>
            <a:ext cx="235200" cy="1122900"/>
          </a:xfrm>
          <a:prstGeom prst="rect">
            <a:avLst/>
          </a:prstGeom>
          <a:solidFill>
            <a:srgbClr val="E9A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p:nvPr/>
        </p:nvSpPr>
        <p:spPr>
          <a:xfrm>
            <a:off x="3233200" y="3413662"/>
            <a:ext cx="235200" cy="1122900"/>
          </a:xfrm>
          <a:prstGeom prst="rect">
            <a:avLst/>
          </a:prstGeom>
          <a:solidFill>
            <a:srgbClr val="E9A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5934950" y="3413662"/>
            <a:ext cx="235200" cy="1122900"/>
          </a:xfrm>
          <a:prstGeom prst="rect">
            <a:avLst/>
          </a:prstGeom>
          <a:solidFill>
            <a:srgbClr val="E9A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2" descr="Zara Logo - PNG and Vector - Logo Download">
            <a:extLst>
              <a:ext uri="{FF2B5EF4-FFF2-40B4-BE49-F238E27FC236}">
                <a16:creationId xmlns:a16="http://schemas.microsoft.com/office/drawing/2014/main" id="{3E68AFF7-A189-4C48-9D3C-9A674E9AC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918" y="436309"/>
            <a:ext cx="1626631" cy="68425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51C7AA4-8FD4-4AFC-9420-0900DA52DE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275"/>
          <a:stretch/>
        </p:blipFill>
        <p:spPr bwMode="auto">
          <a:xfrm>
            <a:off x="884918" y="1299486"/>
            <a:ext cx="2116337" cy="27976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7FBED8D-E65A-46F2-9D59-441AF15602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327"/>
          <a:stretch/>
        </p:blipFill>
        <p:spPr bwMode="auto">
          <a:xfrm>
            <a:off x="3560011" y="1296497"/>
            <a:ext cx="2115592" cy="27996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A94681A-72A9-45A7-A683-B7FD928AE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4839" y="2088389"/>
            <a:ext cx="2675725" cy="2007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44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10" name="矩形 9">
            <a:extLst>
              <a:ext uri="{FF2B5EF4-FFF2-40B4-BE49-F238E27FC236}">
                <a16:creationId xmlns:a16="http://schemas.microsoft.com/office/drawing/2014/main" id="{A42E077A-F592-2C4E-88DA-7BE23E547992}"/>
              </a:ext>
            </a:extLst>
          </p:cNvPr>
          <p:cNvSpPr/>
          <p:nvPr/>
        </p:nvSpPr>
        <p:spPr>
          <a:xfrm>
            <a:off x="2511548" y="520153"/>
            <a:ext cx="5100213" cy="4367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8" name="Google Shape;238;p34"/>
          <p:cNvSpPr txBox="1">
            <a:spLocks noGrp="1"/>
          </p:cNvSpPr>
          <p:nvPr>
            <p:ph type="subTitle" idx="2"/>
          </p:nvPr>
        </p:nvSpPr>
        <p:spPr>
          <a:xfrm>
            <a:off x="2865120" y="534671"/>
            <a:ext cx="5743561" cy="657300"/>
          </a:xfrm>
          <a:prstGeom prst="rect">
            <a:avLst/>
          </a:prstGeom>
        </p:spPr>
        <p:txBody>
          <a:bodyPr spcFirstLastPara="1" wrap="square" lIns="91425" tIns="0" rIns="91425" bIns="91425" anchor="b" anchorCtr="0">
            <a:noAutofit/>
          </a:bodyPr>
          <a:lstStyle/>
          <a:p>
            <a:pPr marL="0" indent="0">
              <a:spcAft>
                <a:spcPts val="1600"/>
              </a:spcAft>
            </a:pPr>
            <a:r>
              <a:rPr lang="zh-CN" altLang="en-US" sz="2000" b="1" dirty="0">
                <a:latin typeface="PingFang SC" panose="020B0400000000000000" pitchFamily="34" charset="-122"/>
                <a:ea typeface="PingFang SC" panose="020B0400000000000000" pitchFamily="34" charset="-122"/>
              </a:rPr>
              <a:t>物流需求特性</a:t>
            </a:r>
            <a:r>
              <a:rPr lang="en-US" altLang="zh-CN" sz="2000" b="1" dirty="0">
                <a:latin typeface="PingFang SC" panose="020B0400000000000000" pitchFamily="34" charset="-122"/>
                <a:ea typeface="PingFang SC" panose="020B0400000000000000" pitchFamily="34" charset="-122"/>
              </a:rPr>
              <a:t> - </a:t>
            </a:r>
            <a:r>
              <a:rPr lang="zh-CN" altLang="en-US" sz="2000" b="1" dirty="0">
                <a:latin typeface="PingFang SC" panose="020B0400000000000000" pitchFamily="34" charset="-122"/>
                <a:ea typeface="PingFang SC" panose="020B0400000000000000" pitchFamily="34" charset="-122"/>
              </a:rPr>
              <a:t>就是要有效率！</a:t>
            </a:r>
            <a:endParaRPr sz="2000" b="1" dirty="0">
              <a:latin typeface="PingFang SC" panose="020B0400000000000000" pitchFamily="34" charset="-122"/>
              <a:ea typeface="PingFang SC" panose="020B0400000000000000" pitchFamily="34" charset="-122"/>
            </a:endParaRPr>
          </a:p>
        </p:txBody>
      </p:sp>
      <p:sp>
        <p:nvSpPr>
          <p:cNvPr id="244" name="Google Shape;244;p34"/>
          <p:cNvSpPr/>
          <p:nvPr/>
        </p:nvSpPr>
        <p:spPr>
          <a:xfrm>
            <a:off x="763536" y="3608809"/>
            <a:ext cx="235200" cy="1122900"/>
          </a:xfrm>
          <a:prstGeom prst="rect">
            <a:avLst/>
          </a:prstGeom>
          <a:solidFill>
            <a:srgbClr val="E9A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p:nvPr/>
        </p:nvSpPr>
        <p:spPr>
          <a:xfrm>
            <a:off x="4569587" y="3608809"/>
            <a:ext cx="235200" cy="1122900"/>
          </a:xfrm>
          <a:prstGeom prst="rect">
            <a:avLst/>
          </a:prstGeom>
          <a:solidFill>
            <a:srgbClr val="E9A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4" descr="uniqlo logo vector free download | TOPpng">
            <a:extLst>
              <a:ext uri="{FF2B5EF4-FFF2-40B4-BE49-F238E27FC236}">
                <a16:creationId xmlns:a16="http://schemas.microsoft.com/office/drawing/2014/main" id="{7B7FD265-D4AF-4978-B812-1F13BB8677A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79" b="89872" l="9048" r="90595">
                        <a14:foregroundMark x1="9405" y1="33062" x2="43690" y2="67753"/>
                        <a14:foregroundMark x1="45357" y1="31665" x2="22976" y2="53318"/>
                        <a14:foregroundMark x1="22976" y1="53318" x2="10714" y2="70198"/>
                        <a14:foregroundMark x1="19405" y1="52852" x2="19405" y2="52852"/>
                        <a14:foregroundMark x1="19405" y1="52852" x2="19405" y2="52852"/>
                        <a14:foregroundMark x1="12976" y1="50175" x2="12976" y2="50175"/>
                        <a14:foregroundMark x1="12976" y1="50175" x2="12976" y2="50175"/>
                        <a14:foregroundMark x1="11786" y1="36205" x2="11786" y2="36205"/>
                        <a14:foregroundMark x1="11786" y1="36205" x2="11786" y2="36205"/>
                        <a14:foregroundMark x1="21310" y1="35390" x2="20476" y2="35506"/>
                        <a14:foregroundMark x1="20476" y1="35506" x2="20476" y2="35506"/>
                        <a14:foregroundMark x1="20476" y1="35506" x2="20476" y2="35506"/>
                        <a14:foregroundMark x1="20476" y1="35506" x2="20476" y2="35506"/>
                        <a14:foregroundMark x1="20476" y1="35506" x2="20476" y2="35506"/>
                        <a14:foregroundMark x1="40357" y1="34109" x2="22381" y2="46217"/>
                        <a14:foregroundMark x1="22738" y1="35274" x2="15476" y2="50175"/>
                        <a14:foregroundMark x1="27024" y1="45169" x2="44048" y2="48778"/>
                        <a14:foregroundMark x1="44048" y1="48894" x2="44048" y2="48894"/>
                        <a14:foregroundMark x1="44048" y1="48894" x2="44048" y2="48894"/>
                        <a14:foregroundMark x1="29405" y1="62049" x2="33810" y2="52619"/>
                        <a14:foregroundMark x1="39643" y1="52619" x2="39643" y2="52619"/>
                        <a14:foregroundMark x1="39643" y1="52619" x2="39643" y2="52619"/>
                        <a14:foregroundMark x1="45714" y1="67404" x2="23214" y2="53783"/>
                        <a14:foregroundMark x1="23214" y1="53783" x2="13214" y2="52503"/>
                        <a14:foregroundMark x1="13214" y1="52503" x2="12619" y2="52619"/>
                        <a14:foregroundMark x1="30714" y1="65658" x2="36071" y2="56228"/>
                        <a14:foregroundMark x1="36071" y1="56228" x2="40952" y2="52852"/>
                        <a14:foregroundMark x1="24405" y1="65192" x2="17143" y2="57742"/>
                        <a14:foregroundMark x1="17143" y1="57742" x2="9048" y2="53085"/>
                        <a14:foregroundMark x1="42857" y1="55995" x2="38333" y2="57509"/>
                        <a14:foregroundMark x1="53214" y1="33877" x2="60833" y2="40163"/>
                        <a14:foregroundMark x1="60833" y1="40163" x2="78690" y2="64377"/>
                        <a14:foregroundMark x1="78690" y1="64377" x2="87024" y2="63562"/>
                        <a14:foregroundMark x1="90119" y1="35390" x2="90595" y2="60419"/>
                        <a14:foregroundMark x1="90595" y1="60419" x2="83214" y2="63562"/>
                        <a14:foregroundMark x1="84643" y1="40396" x2="59762" y2="40629"/>
                        <a14:foregroundMark x1="59762" y1="40629" x2="58214" y2="45169"/>
                        <a14:foregroundMark x1="88452" y1="45518" x2="67738" y2="36903"/>
                        <a14:foregroundMark x1="67738" y1="36903" x2="62738" y2="36554"/>
                        <a14:foregroundMark x1="84048" y1="37020" x2="73810" y2="62049"/>
                        <a14:foregroundMark x1="73810" y1="62049" x2="70476" y2="63795"/>
                        <a14:foregroundMark x1="60119" y1="63213" x2="65119" y2="49942"/>
                        <a14:foregroundMark x1="57143" y1="54715" x2="63452" y2="61583"/>
                        <a14:foregroundMark x1="63452" y1="61583" x2="64286" y2="66240"/>
                        <a14:foregroundMark x1="80595" y1="53201" x2="86310" y2="55413"/>
                        <a14:foregroundMark x1="81667" y1="58556" x2="81548" y2="58556"/>
                        <a14:foregroundMark x1="81548" y1="58556" x2="81548" y2="58556"/>
                        <a14:foregroundMark x1="83810" y1="45984" x2="83929" y2="45984"/>
                        <a14:foregroundMark x1="83929" y1="45984" x2="83929" y2="45984"/>
                        <a14:foregroundMark x1="77024" y1="44587" x2="68810" y2="44703"/>
                        <a14:foregroundMark x1="77381" y1="37602" x2="75595" y2="35856"/>
                        <a14:foregroundMark x1="80476" y1="34342" x2="74643" y2="33644"/>
                      </a14:backgroundRemoval>
                    </a14:imgEffect>
                  </a14:imgLayer>
                </a14:imgProps>
              </a:ext>
              <a:ext uri="{28A0092B-C50C-407E-A947-70E740481C1C}">
                <a14:useLocalDpi xmlns:a14="http://schemas.microsoft.com/office/drawing/2010/main" val="0"/>
              </a:ext>
            </a:extLst>
          </a:blip>
          <a:srcRect/>
          <a:stretch>
            <a:fillRect/>
          </a:stretch>
        </p:blipFill>
        <p:spPr bwMode="auto">
          <a:xfrm>
            <a:off x="763537" y="-111714"/>
            <a:ext cx="1816511" cy="185779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Стартап Mujin представил робота для сортировки упакованной одежды,  разработанного для японского производителя Uniqlo - ITC.ua">
            <a:extLst>
              <a:ext uri="{FF2B5EF4-FFF2-40B4-BE49-F238E27FC236}">
                <a16:creationId xmlns:a16="http://schemas.microsoft.com/office/drawing/2014/main" id="{A2B266D3-A340-4492-857F-4696F6D771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9587" y="1332325"/>
            <a:ext cx="4039093" cy="2117719"/>
          </a:xfrm>
          <a:prstGeom prst="rect">
            <a:avLst/>
          </a:prstGeom>
          <a:noFill/>
          <a:extLst>
            <a:ext uri="{909E8E84-426E-40DD-AFC4-6F175D3DCCD1}">
              <a14:hiddenFill xmlns:a14="http://schemas.microsoft.com/office/drawing/2010/main">
                <a:solidFill>
                  <a:srgbClr val="FFFFFF"/>
                </a:solidFill>
              </a14:hiddenFill>
            </a:ext>
          </a:extLst>
        </p:spPr>
      </p:pic>
      <p:pic>
        <p:nvPicPr>
          <p:cNvPr id="8" name="Online Media 7" title="「ユニクロ」などのファーストリテイリングが進める超省⼈化アパレル倉庫（自動化倉庫）">
            <a:hlinkClick r:id="" action="ppaction://media"/>
            <a:extLst>
              <a:ext uri="{FF2B5EF4-FFF2-40B4-BE49-F238E27FC236}">
                <a16:creationId xmlns:a16="http://schemas.microsoft.com/office/drawing/2014/main" id="{FC7DAD4D-B362-4318-A789-3CF7E40C180A}"/>
              </a:ext>
            </a:extLst>
          </p:cNvPr>
          <p:cNvPicPr>
            <a:picLocks noRot="1" noChangeAspect="1"/>
          </p:cNvPicPr>
          <p:nvPr>
            <a:videoFile r:link="rId1"/>
          </p:nvPr>
        </p:nvPicPr>
        <p:blipFill>
          <a:blip r:embed="rId7"/>
          <a:stretch>
            <a:fillRect/>
          </a:stretch>
        </p:blipFill>
        <p:spPr>
          <a:xfrm>
            <a:off x="763536" y="1332325"/>
            <a:ext cx="3764834" cy="2117719"/>
          </a:xfrm>
          <a:prstGeom prst="rect">
            <a:avLst/>
          </a:prstGeom>
        </p:spPr>
      </p:pic>
      <p:sp>
        <p:nvSpPr>
          <p:cNvPr id="22" name="Google Shape;237;p34">
            <a:extLst>
              <a:ext uri="{FF2B5EF4-FFF2-40B4-BE49-F238E27FC236}">
                <a16:creationId xmlns:a16="http://schemas.microsoft.com/office/drawing/2014/main" id="{E56108EA-6D90-434E-AF6A-DA389DB5D26A}"/>
              </a:ext>
            </a:extLst>
          </p:cNvPr>
          <p:cNvSpPr txBox="1">
            <a:spLocks/>
          </p:cNvSpPr>
          <p:nvPr/>
        </p:nvSpPr>
        <p:spPr>
          <a:xfrm>
            <a:off x="998736" y="4288167"/>
            <a:ext cx="2029500" cy="85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Antic"/>
              <a:buNone/>
              <a:defRPr sz="1400" b="0" i="0" u="none" strike="noStrike" cap="none">
                <a:solidFill>
                  <a:schemeClr val="lt1"/>
                </a:solidFill>
                <a:latin typeface="Antic"/>
                <a:ea typeface="Antic"/>
                <a:cs typeface="Antic"/>
                <a:sym typeface="Antic"/>
              </a:defRPr>
            </a:lvl1pPr>
            <a:lvl2pPr marL="914400" marR="0" lvl="1"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2pPr>
            <a:lvl3pPr marL="1371600" marR="0" lvl="2"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3pPr>
            <a:lvl4pPr marL="1828800" marR="0" lvl="3"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4pPr>
            <a:lvl5pPr marL="2286000" marR="0" lvl="4"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5pPr>
            <a:lvl6pPr marL="2743200" marR="0" lvl="5"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6pPr>
            <a:lvl7pPr marL="3200400" marR="0" lvl="6"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7pPr>
            <a:lvl8pPr marL="3657600" marR="0" lvl="7"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8pPr>
            <a:lvl9pPr marL="4114800" marR="0" lvl="8" indent="-317500" algn="l" rtl="0">
              <a:lnSpc>
                <a:spcPct val="100000"/>
              </a:lnSpc>
              <a:spcBef>
                <a:spcPts val="1600"/>
              </a:spcBef>
              <a:spcAft>
                <a:spcPts val="1600"/>
              </a:spcAft>
              <a:buClr>
                <a:schemeClr val="accent4"/>
              </a:buClr>
              <a:buSzPts val="1400"/>
              <a:buFont typeface="Antic"/>
              <a:buNone/>
              <a:defRPr sz="1400" b="0" i="0" u="none" strike="noStrike" cap="none">
                <a:solidFill>
                  <a:schemeClr val="lt1"/>
                </a:solidFill>
                <a:latin typeface="Antic"/>
                <a:ea typeface="Antic"/>
                <a:cs typeface="Antic"/>
                <a:sym typeface="Antic"/>
              </a:defRPr>
            </a:lvl9pPr>
          </a:lstStyle>
          <a:p>
            <a:pPr marL="0" indent="0">
              <a:spcAft>
                <a:spcPts val="1600"/>
              </a:spcAft>
            </a:pPr>
            <a:r>
              <a:rPr lang="zh-CN" altLang="en-US" b="1" dirty="0">
                <a:solidFill>
                  <a:srgbClr val="333333"/>
                </a:solidFill>
                <a:latin typeface="PingFang SC" panose="020B0400000000000000" pitchFamily="34" charset="-122"/>
                <a:ea typeface="PingFang SC" panose="020B0400000000000000" pitchFamily="34" charset="-122"/>
              </a:rPr>
              <a:t>節省人力</a:t>
            </a:r>
            <a:endParaRPr lang="zh-TW" altLang="en-US" b="1" dirty="0">
              <a:latin typeface="PingFang SC" panose="020B0400000000000000" pitchFamily="34" charset="-122"/>
              <a:ea typeface="PingFang SC" panose="020B0400000000000000" pitchFamily="34" charset="-122"/>
            </a:endParaRPr>
          </a:p>
        </p:txBody>
      </p:sp>
      <p:sp>
        <p:nvSpPr>
          <p:cNvPr id="25" name="Google Shape;237;p34">
            <a:extLst>
              <a:ext uri="{FF2B5EF4-FFF2-40B4-BE49-F238E27FC236}">
                <a16:creationId xmlns:a16="http://schemas.microsoft.com/office/drawing/2014/main" id="{905CC4E1-A214-44AC-865D-38A7493EE0A1}"/>
              </a:ext>
            </a:extLst>
          </p:cNvPr>
          <p:cNvSpPr txBox="1">
            <a:spLocks noGrp="1"/>
          </p:cNvSpPr>
          <p:nvPr>
            <p:ph type="subTitle" idx="1"/>
          </p:nvPr>
        </p:nvSpPr>
        <p:spPr>
          <a:xfrm>
            <a:off x="4947026" y="4288167"/>
            <a:ext cx="2500253" cy="852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CN" altLang="en-US" b="1" i="0" dirty="0">
                <a:solidFill>
                  <a:srgbClr val="333333"/>
                </a:solidFill>
                <a:effectLst/>
                <a:latin typeface="PingFang SC" panose="020B0400000000000000" pitchFamily="34" charset="-122"/>
                <a:ea typeface="PingFang SC" panose="020B0400000000000000" pitchFamily="34" charset="-122"/>
              </a:rPr>
              <a:t>降低倉儲與庫存成本</a:t>
            </a:r>
            <a:endParaRPr b="1"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279527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2" name="矩形 1">
            <a:extLst>
              <a:ext uri="{FF2B5EF4-FFF2-40B4-BE49-F238E27FC236}">
                <a16:creationId xmlns:a16="http://schemas.microsoft.com/office/drawing/2014/main" id="{5BF97BD3-E7C4-C54B-A4B9-E207E9D7DE48}"/>
              </a:ext>
            </a:extLst>
          </p:cNvPr>
          <p:cNvSpPr/>
          <p:nvPr/>
        </p:nvSpPr>
        <p:spPr>
          <a:xfrm>
            <a:off x="7389341" y="2784389"/>
            <a:ext cx="1243913" cy="1235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6" name="Google Shape;146;p28"/>
          <p:cNvSpPr/>
          <p:nvPr/>
        </p:nvSpPr>
        <p:spPr>
          <a:xfrm>
            <a:off x="0" y="888762"/>
            <a:ext cx="4692000" cy="4253603"/>
          </a:xfrm>
          <a:prstGeom prst="rect">
            <a:avLst/>
          </a:prstGeom>
          <a:solidFill>
            <a:srgbClr val="E9A259"/>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dirty="0"/>
          </a:p>
        </p:txBody>
      </p:sp>
      <p:grpSp>
        <p:nvGrpSpPr>
          <p:cNvPr id="151" name="Google Shape;151;p28"/>
          <p:cNvGrpSpPr/>
          <p:nvPr/>
        </p:nvGrpSpPr>
        <p:grpSpPr>
          <a:xfrm>
            <a:off x="-2279622" y="2177752"/>
            <a:ext cx="364865" cy="324822"/>
            <a:chOff x="5765817" y="3227724"/>
            <a:chExt cx="364865" cy="324822"/>
          </a:xfrm>
        </p:grpSpPr>
        <p:sp>
          <p:nvSpPr>
            <p:cNvPr id="152" name="Google Shape;152;p28"/>
            <p:cNvSpPr/>
            <p:nvPr/>
          </p:nvSpPr>
          <p:spPr>
            <a:xfrm>
              <a:off x="5765817" y="3227724"/>
              <a:ext cx="364865" cy="324822"/>
            </a:xfrm>
            <a:custGeom>
              <a:avLst/>
              <a:gdLst/>
              <a:ahLst/>
              <a:cxnLst/>
              <a:rect l="l" t="t" r="r" b="b"/>
              <a:pathLst>
                <a:path w="11490" h="10229" extrusionOk="0">
                  <a:moveTo>
                    <a:pt x="8287" y="370"/>
                  </a:moveTo>
                  <a:cubicBezTo>
                    <a:pt x="9871" y="370"/>
                    <a:pt x="11157" y="1656"/>
                    <a:pt x="11157" y="3251"/>
                  </a:cubicBezTo>
                  <a:cubicBezTo>
                    <a:pt x="11133" y="4037"/>
                    <a:pt x="10847" y="4870"/>
                    <a:pt x="10299" y="5751"/>
                  </a:cubicBezTo>
                  <a:cubicBezTo>
                    <a:pt x="9847" y="6442"/>
                    <a:pt x="9216" y="7156"/>
                    <a:pt x="8418" y="7871"/>
                  </a:cubicBezTo>
                  <a:cubicBezTo>
                    <a:pt x="7263" y="8918"/>
                    <a:pt x="6084" y="9645"/>
                    <a:pt x="5763" y="9835"/>
                  </a:cubicBezTo>
                  <a:cubicBezTo>
                    <a:pt x="5430" y="9645"/>
                    <a:pt x="4251" y="8930"/>
                    <a:pt x="3096" y="7895"/>
                  </a:cubicBezTo>
                  <a:cubicBezTo>
                    <a:pt x="2310" y="7180"/>
                    <a:pt x="1667" y="6466"/>
                    <a:pt x="1215" y="5763"/>
                  </a:cubicBezTo>
                  <a:cubicBezTo>
                    <a:pt x="667" y="4894"/>
                    <a:pt x="381" y="4049"/>
                    <a:pt x="381" y="3251"/>
                  </a:cubicBezTo>
                  <a:cubicBezTo>
                    <a:pt x="381" y="1668"/>
                    <a:pt x="1667" y="370"/>
                    <a:pt x="3263" y="370"/>
                  </a:cubicBezTo>
                  <a:cubicBezTo>
                    <a:pt x="4191" y="370"/>
                    <a:pt x="5084" y="834"/>
                    <a:pt x="5620" y="1608"/>
                  </a:cubicBezTo>
                  <a:cubicBezTo>
                    <a:pt x="5656" y="1656"/>
                    <a:pt x="5715" y="1679"/>
                    <a:pt x="5775" y="1679"/>
                  </a:cubicBezTo>
                  <a:cubicBezTo>
                    <a:pt x="5834" y="1679"/>
                    <a:pt x="5894" y="1656"/>
                    <a:pt x="5918" y="1608"/>
                  </a:cubicBezTo>
                  <a:cubicBezTo>
                    <a:pt x="6454" y="834"/>
                    <a:pt x="7335" y="370"/>
                    <a:pt x="8287" y="370"/>
                  </a:cubicBezTo>
                  <a:close/>
                  <a:moveTo>
                    <a:pt x="3227" y="1"/>
                  </a:moveTo>
                  <a:cubicBezTo>
                    <a:pt x="1441" y="1"/>
                    <a:pt x="0" y="1441"/>
                    <a:pt x="0" y="3227"/>
                  </a:cubicBezTo>
                  <a:cubicBezTo>
                    <a:pt x="0" y="4108"/>
                    <a:pt x="298" y="5013"/>
                    <a:pt x="893" y="5942"/>
                  </a:cubicBezTo>
                  <a:cubicBezTo>
                    <a:pt x="1370" y="6668"/>
                    <a:pt x="2001" y="7418"/>
                    <a:pt x="2822" y="8145"/>
                  </a:cubicBezTo>
                  <a:cubicBezTo>
                    <a:pt x="4203" y="9383"/>
                    <a:pt x="5620" y="10181"/>
                    <a:pt x="5632" y="10192"/>
                  </a:cubicBezTo>
                  <a:cubicBezTo>
                    <a:pt x="5668" y="10216"/>
                    <a:pt x="5692" y="10228"/>
                    <a:pt x="5727" y="10228"/>
                  </a:cubicBezTo>
                  <a:cubicBezTo>
                    <a:pt x="5751" y="10228"/>
                    <a:pt x="5787" y="10216"/>
                    <a:pt x="5811" y="10192"/>
                  </a:cubicBezTo>
                  <a:cubicBezTo>
                    <a:pt x="5834" y="10181"/>
                    <a:pt x="7239" y="9395"/>
                    <a:pt x="8632" y="8145"/>
                  </a:cubicBezTo>
                  <a:cubicBezTo>
                    <a:pt x="9442" y="7418"/>
                    <a:pt x="10097" y="6668"/>
                    <a:pt x="10561" y="5942"/>
                  </a:cubicBezTo>
                  <a:cubicBezTo>
                    <a:pt x="11157" y="5013"/>
                    <a:pt x="11454" y="4108"/>
                    <a:pt x="11454" y="3227"/>
                  </a:cubicBezTo>
                  <a:cubicBezTo>
                    <a:pt x="11490" y="1441"/>
                    <a:pt x="10049" y="1"/>
                    <a:pt x="8263" y="1"/>
                  </a:cubicBezTo>
                  <a:cubicBezTo>
                    <a:pt x="7275" y="1"/>
                    <a:pt x="6358" y="453"/>
                    <a:pt x="5739" y="1203"/>
                  </a:cubicBezTo>
                  <a:cubicBezTo>
                    <a:pt x="5132" y="453"/>
                    <a:pt x="4203" y="1"/>
                    <a:pt x="32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6022144" y="3250429"/>
              <a:ext cx="85484" cy="84341"/>
            </a:xfrm>
            <a:custGeom>
              <a:avLst/>
              <a:gdLst/>
              <a:ahLst/>
              <a:cxnLst/>
              <a:rect l="l" t="t" r="r" b="b"/>
              <a:pathLst>
                <a:path w="2692" h="2656" extrusionOk="0">
                  <a:moveTo>
                    <a:pt x="191" y="0"/>
                  </a:moveTo>
                  <a:cubicBezTo>
                    <a:pt x="84" y="0"/>
                    <a:pt x="1" y="72"/>
                    <a:pt x="1" y="179"/>
                  </a:cubicBezTo>
                  <a:cubicBezTo>
                    <a:pt x="1" y="286"/>
                    <a:pt x="84" y="357"/>
                    <a:pt x="191" y="357"/>
                  </a:cubicBezTo>
                  <a:cubicBezTo>
                    <a:pt x="1346" y="357"/>
                    <a:pt x="2311" y="1310"/>
                    <a:pt x="2334" y="2477"/>
                  </a:cubicBezTo>
                  <a:cubicBezTo>
                    <a:pt x="2334" y="2572"/>
                    <a:pt x="2406" y="2655"/>
                    <a:pt x="2513" y="2655"/>
                  </a:cubicBezTo>
                  <a:cubicBezTo>
                    <a:pt x="2608" y="2655"/>
                    <a:pt x="2692" y="2560"/>
                    <a:pt x="2692" y="2477"/>
                  </a:cubicBezTo>
                  <a:cubicBezTo>
                    <a:pt x="2668" y="1107"/>
                    <a:pt x="1561" y="0"/>
                    <a:pt x="19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8"/>
            <p:cNvSpPr/>
            <p:nvPr/>
          </p:nvSpPr>
          <p:spPr>
            <a:xfrm>
              <a:off x="5862987" y="3250429"/>
              <a:ext cx="73386" cy="43504"/>
            </a:xfrm>
            <a:custGeom>
              <a:avLst/>
              <a:gdLst/>
              <a:ahLst/>
              <a:cxnLst/>
              <a:rect l="l" t="t" r="r" b="b"/>
              <a:pathLst>
                <a:path w="2311" h="1370" extrusionOk="0">
                  <a:moveTo>
                    <a:pt x="179" y="0"/>
                  </a:moveTo>
                  <a:cubicBezTo>
                    <a:pt x="72" y="0"/>
                    <a:pt x="0" y="72"/>
                    <a:pt x="0" y="179"/>
                  </a:cubicBezTo>
                  <a:cubicBezTo>
                    <a:pt x="0" y="286"/>
                    <a:pt x="72" y="357"/>
                    <a:pt x="179" y="357"/>
                  </a:cubicBezTo>
                  <a:cubicBezTo>
                    <a:pt x="881" y="357"/>
                    <a:pt x="1548" y="703"/>
                    <a:pt x="1953" y="1298"/>
                  </a:cubicBezTo>
                  <a:cubicBezTo>
                    <a:pt x="1989" y="1334"/>
                    <a:pt x="2036" y="1369"/>
                    <a:pt x="2108" y="1369"/>
                  </a:cubicBezTo>
                  <a:cubicBezTo>
                    <a:pt x="2131" y="1369"/>
                    <a:pt x="2179" y="1357"/>
                    <a:pt x="2203" y="1334"/>
                  </a:cubicBezTo>
                  <a:cubicBezTo>
                    <a:pt x="2286" y="1286"/>
                    <a:pt x="2310" y="1179"/>
                    <a:pt x="2251" y="1084"/>
                  </a:cubicBezTo>
                  <a:cubicBezTo>
                    <a:pt x="1786" y="405"/>
                    <a:pt x="1012" y="0"/>
                    <a:pt x="17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28"/>
          <p:cNvGrpSpPr/>
          <p:nvPr/>
        </p:nvGrpSpPr>
        <p:grpSpPr>
          <a:xfrm>
            <a:off x="-2280200" y="1207803"/>
            <a:ext cx="366008" cy="348670"/>
            <a:chOff x="3043239" y="3215626"/>
            <a:chExt cx="366008" cy="348670"/>
          </a:xfrm>
        </p:grpSpPr>
        <p:sp>
          <p:nvSpPr>
            <p:cNvPr id="156" name="Google Shape;156;p28"/>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8"/>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28"/>
          <p:cNvGrpSpPr/>
          <p:nvPr/>
        </p:nvGrpSpPr>
        <p:grpSpPr>
          <a:xfrm>
            <a:off x="-2269226" y="3131504"/>
            <a:ext cx="356196" cy="265631"/>
            <a:chOff x="5216456" y="3725484"/>
            <a:chExt cx="356196" cy="265631"/>
          </a:xfrm>
        </p:grpSpPr>
        <p:sp>
          <p:nvSpPr>
            <p:cNvPr id="159" name="Google Shape;159;p28"/>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8"/>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28"/>
          <p:cNvGrpSpPr/>
          <p:nvPr/>
        </p:nvGrpSpPr>
        <p:grpSpPr>
          <a:xfrm>
            <a:off x="-2269226" y="4026066"/>
            <a:ext cx="344065" cy="368644"/>
            <a:chOff x="4149138" y="4121151"/>
            <a:chExt cx="344065" cy="368644"/>
          </a:xfrm>
        </p:grpSpPr>
        <p:sp>
          <p:nvSpPr>
            <p:cNvPr id="162" name="Google Shape;162;p28"/>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8"/>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8"/>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8"/>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8"/>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8"/>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8"/>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8"/>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8"/>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8"/>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8"/>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8"/>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28"/>
          <p:cNvSpPr txBox="1">
            <a:spLocks noGrp="1"/>
          </p:cNvSpPr>
          <p:nvPr>
            <p:ph type="ctrTitle"/>
          </p:nvPr>
        </p:nvSpPr>
        <p:spPr>
          <a:xfrm>
            <a:off x="1386840" y="41085"/>
            <a:ext cx="6370320" cy="62304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2000" b="1" dirty="0">
                <a:latin typeface="Microsoft JhengHei" panose="020B0604030504040204" pitchFamily="34" charset="-120"/>
                <a:ea typeface="Microsoft JhengHei" panose="020B0604030504040204" pitchFamily="34" charset="-120"/>
              </a:rPr>
              <a:t> 物流支援業者</a:t>
            </a:r>
            <a:r>
              <a:rPr lang="en-US" altLang="zh-TW" sz="2000" b="1" dirty="0">
                <a:latin typeface="Microsoft JhengHei" panose="020B0604030504040204" pitchFamily="34" charset="-120"/>
                <a:ea typeface="Microsoft JhengHei" panose="020B0604030504040204" pitchFamily="34" charset="-120"/>
              </a:rPr>
              <a:t> KPI </a:t>
            </a:r>
            <a:r>
              <a:rPr lang="zh-TW" altLang="en-US" sz="2000" b="1" dirty="0">
                <a:latin typeface="Microsoft JhengHei" panose="020B0604030504040204" pitchFamily="34" charset="-120"/>
                <a:ea typeface="Microsoft JhengHei" panose="020B0604030504040204" pitchFamily="34" charset="-120"/>
              </a:rPr>
              <a:t>與</a:t>
            </a:r>
            <a:r>
              <a:rPr lang="en-US" altLang="zh-TW" sz="2000" b="1" dirty="0">
                <a:latin typeface="Microsoft JhengHei" panose="020B0604030504040204" pitchFamily="34" charset="-120"/>
                <a:ea typeface="Microsoft JhengHei" panose="020B0604030504040204" pitchFamily="34" charset="-120"/>
              </a:rPr>
              <a:t> </a:t>
            </a:r>
            <a:r>
              <a:rPr lang="en-MY" altLang="zh-TW" sz="2000" b="1" dirty="0">
                <a:latin typeface="Microsoft JhengHei" panose="020B0604030504040204" pitchFamily="34" charset="-120"/>
                <a:ea typeface="Microsoft JhengHei" panose="020B0604030504040204" pitchFamily="34" charset="-120"/>
              </a:rPr>
              <a:t>7R </a:t>
            </a:r>
            <a:r>
              <a:rPr lang="zh-TW" altLang="en-US" sz="2000" b="1" dirty="0">
                <a:latin typeface="Microsoft JhengHei" panose="020B0604030504040204" pitchFamily="34" charset="-120"/>
                <a:ea typeface="Microsoft JhengHei" panose="020B0604030504040204" pitchFamily="34" charset="-120"/>
              </a:rPr>
              <a:t>之關係</a:t>
            </a:r>
            <a:endParaRPr lang="en-MY" sz="2000" b="1" dirty="0">
              <a:latin typeface="Microsoft JhengHei" panose="020B0604030504040204" pitchFamily="34" charset="-120"/>
              <a:ea typeface="Microsoft JhengHei" panose="020B0604030504040204" pitchFamily="34" charset="-120"/>
            </a:endParaRPr>
          </a:p>
        </p:txBody>
      </p:sp>
      <p:pic>
        <p:nvPicPr>
          <p:cNvPr id="31" name="Picture 2" descr="Zara Logo - PNG and Vector - Logo Download">
            <a:extLst>
              <a:ext uri="{FF2B5EF4-FFF2-40B4-BE49-F238E27FC236}">
                <a16:creationId xmlns:a16="http://schemas.microsoft.com/office/drawing/2014/main" id="{8A0B0569-8467-4983-9F94-9A6A2CDC3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528" y="1331985"/>
            <a:ext cx="1626631" cy="684258"/>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8">
            <a:extLst>
              <a:ext uri="{FF2B5EF4-FFF2-40B4-BE49-F238E27FC236}">
                <a16:creationId xmlns:a16="http://schemas.microsoft.com/office/drawing/2014/main" id="{C4EE782B-52D6-479D-8990-BDFDE65C538F}"/>
              </a:ext>
            </a:extLst>
          </p:cNvPr>
          <p:cNvSpPr>
            <a:spLocks noGrp="1"/>
          </p:cNvSpPr>
          <p:nvPr>
            <p:ph type="subTitle" idx="4"/>
          </p:nvPr>
        </p:nvSpPr>
        <p:spPr>
          <a:xfrm>
            <a:off x="4213571" y="3719528"/>
            <a:ext cx="5586883" cy="797700"/>
          </a:xfrm>
        </p:spPr>
        <p:txBody>
          <a:bodyPr/>
          <a:lstStyle/>
          <a:p>
            <a:pPr algn="ctr">
              <a:lnSpc>
                <a:spcPct val="120000"/>
              </a:lnSpc>
            </a:pPr>
            <a:r>
              <a:rPr lang="zh-TW" altLang="en-US" sz="1400" b="1" dirty="0">
                <a:latin typeface="PingFang SC" panose="020B0400000000000000" pitchFamily="34" charset="-122"/>
                <a:ea typeface="PingFang SC" panose="020B0400000000000000" pitchFamily="34" charset="-122"/>
              </a:rPr>
              <a:t>以</a:t>
            </a:r>
            <a:r>
              <a:rPr lang="zh-CN" altLang="en-US" sz="1400" b="1" dirty="0">
                <a:latin typeface="PingFang SC" panose="020B0400000000000000" pitchFamily="34" charset="-122"/>
                <a:ea typeface="PingFang SC" panose="020B0400000000000000" pitchFamily="34" charset="-122"/>
              </a:rPr>
              <a:t>最低的物流成本</a:t>
            </a:r>
            <a:endParaRPr lang="en-MY" altLang="zh-CN" sz="1400" b="1" dirty="0">
              <a:latin typeface="PingFang SC" panose="020B0400000000000000" pitchFamily="34" charset="-122"/>
              <a:ea typeface="PingFang SC" panose="020B0400000000000000" pitchFamily="34" charset="-122"/>
            </a:endParaRPr>
          </a:p>
          <a:p>
            <a:pPr algn="ctr">
              <a:lnSpc>
                <a:spcPct val="120000"/>
              </a:lnSpc>
            </a:pPr>
            <a:r>
              <a:rPr lang="zh-CN" altLang="en-US" sz="1400" b="1" dirty="0">
                <a:latin typeface="PingFang SC" panose="020B0400000000000000" pitchFamily="34" charset="-122"/>
                <a:ea typeface="PingFang SC" panose="020B0400000000000000" pitchFamily="34" charset="-122"/>
              </a:rPr>
              <a:t>把最優質的商品</a:t>
            </a:r>
            <a:endParaRPr lang="en-MY" altLang="zh-CN" sz="1400" b="1" dirty="0">
              <a:latin typeface="PingFang SC" panose="020B0400000000000000" pitchFamily="34" charset="-122"/>
              <a:ea typeface="PingFang SC" panose="020B0400000000000000" pitchFamily="34" charset="-122"/>
            </a:endParaRPr>
          </a:p>
          <a:p>
            <a:pPr algn="ctr">
              <a:lnSpc>
                <a:spcPct val="120000"/>
              </a:lnSpc>
            </a:pPr>
            <a:r>
              <a:rPr lang="zh-CN" altLang="en-US" sz="1400" b="1" dirty="0">
                <a:latin typeface="PingFang SC" panose="020B0400000000000000" pitchFamily="34" charset="-122"/>
                <a:ea typeface="PingFang SC" panose="020B0400000000000000" pitchFamily="34" charset="-122"/>
              </a:rPr>
              <a:t>送到消費者手中</a:t>
            </a:r>
            <a:endParaRPr lang="en-MY" sz="1400" b="1" dirty="0">
              <a:latin typeface="PingFang SC" panose="020B0400000000000000" pitchFamily="34" charset="-122"/>
              <a:ea typeface="PingFang SC" panose="020B0400000000000000" pitchFamily="34" charset="-122"/>
            </a:endParaRPr>
          </a:p>
        </p:txBody>
      </p:sp>
      <p:sp>
        <p:nvSpPr>
          <p:cNvPr id="56" name="Google Shape;131;p26">
            <a:extLst>
              <a:ext uri="{FF2B5EF4-FFF2-40B4-BE49-F238E27FC236}">
                <a16:creationId xmlns:a16="http://schemas.microsoft.com/office/drawing/2014/main" id="{AB4C4B91-FBBF-4C13-81A9-0312D4BC9DD4}"/>
              </a:ext>
            </a:extLst>
          </p:cNvPr>
          <p:cNvSpPr txBox="1">
            <a:spLocks/>
          </p:cNvSpPr>
          <p:nvPr/>
        </p:nvSpPr>
        <p:spPr>
          <a:xfrm>
            <a:off x="21274" y="2028350"/>
            <a:ext cx="4692000" cy="12786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200"/>
              <a:buFont typeface="Josefin Sans"/>
              <a:buNone/>
              <a:defRPr sz="7200" b="0" i="0" u="none" strike="noStrike" cap="none">
                <a:solidFill>
                  <a:srgbClr val="292938"/>
                </a:solidFill>
                <a:latin typeface="Abril Fatface"/>
                <a:ea typeface="Abril Fatface"/>
                <a:cs typeface="Abril Fatface"/>
                <a:sym typeface="Abril Fatface"/>
              </a:defRPr>
            </a:lvl1pPr>
            <a:lvl2pPr marR="0" lvl="1" algn="r" rtl="0">
              <a:lnSpc>
                <a:spcPct val="100000"/>
              </a:lnSpc>
              <a:spcBef>
                <a:spcPts val="0"/>
              </a:spcBef>
              <a:spcAft>
                <a:spcPts val="0"/>
              </a:spcAft>
              <a:buClr>
                <a:srgbClr val="FFFFFF"/>
              </a:buClr>
              <a:buSzPts val="1200"/>
              <a:buFont typeface="Josefin Sans"/>
              <a:buNone/>
              <a:defRPr sz="1200" b="1" i="0" u="none" strike="noStrike" cap="none">
                <a:solidFill>
                  <a:srgbClr val="FFFFFF"/>
                </a:solidFill>
                <a:latin typeface="Josefin Sans"/>
                <a:ea typeface="Josefin Sans"/>
                <a:cs typeface="Josefin Sans"/>
                <a:sym typeface="Josefin Sans"/>
              </a:defRPr>
            </a:lvl2pPr>
            <a:lvl3pPr marR="0" lvl="2" algn="r" rtl="0">
              <a:lnSpc>
                <a:spcPct val="100000"/>
              </a:lnSpc>
              <a:spcBef>
                <a:spcPts val="0"/>
              </a:spcBef>
              <a:spcAft>
                <a:spcPts val="0"/>
              </a:spcAft>
              <a:buClr>
                <a:srgbClr val="FFFFFF"/>
              </a:buClr>
              <a:buSzPts val="1200"/>
              <a:buFont typeface="Josefin Sans"/>
              <a:buNone/>
              <a:defRPr sz="1200" b="1" i="0" u="none" strike="noStrike" cap="none">
                <a:solidFill>
                  <a:srgbClr val="FFFFFF"/>
                </a:solidFill>
                <a:latin typeface="Josefin Sans"/>
                <a:ea typeface="Josefin Sans"/>
                <a:cs typeface="Josefin Sans"/>
                <a:sym typeface="Josefin Sans"/>
              </a:defRPr>
            </a:lvl3pPr>
            <a:lvl4pPr marR="0" lvl="3" algn="r" rtl="0">
              <a:lnSpc>
                <a:spcPct val="100000"/>
              </a:lnSpc>
              <a:spcBef>
                <a:spcPts val="0"/>
              </a:spcBef>
              <a:spcAft>
                <a:spcPts val="0"/>
              </a:spcAft>
              <a:buClr>
                <a:srgbClr val="FFFFFF"/>
              </a:buClr>
              <a:buSzPts val="1200"/>
              <a:buFont typeface="Josefin Sans"/>
              <a:buNone/>
              <a:defRPr sz="1200" b="1" i="0" u="none" strike="noStrike" cap="none">
                <a:solidFill>
                  <a:srgbClr val="FFFFFF"/>
                </a:solidFill>
                <a:latin typeface="Josefin Sans"/>
                <a:ea typeface="Josefin Sans"/>
                <a:cs typeface="Josefin Sans"/>
                <a:sym typeface="Josefin Sans"/>
              </a:defRPr>
            </a:lvl4pPr>
            <a:lvl5pPr marR="0" lvl="4" algn="r" rtl="0">
              <a:lnSpc>
                <a:spcPct val="100000"/>
              </a:lnSpc>
              <a:spcBef>
                <a:spcPts val="0"/>
              </a:spcBef>
              <a:spcAft>
                <a:spcPts val="0"/>
              </a:spcAft>
              <a:buClr>
                <a:srgbClr val="FFFFFF"/>
              </a:buClr>
              <a:buSzPts val="1200"/>
              <a:buFont typeface="Josefin Sans"/>
              <a:buNone/>
              <a:defRPr sz="1200" b="1" i="0" u="none" strike="noStrike" cap="none">
                <a:solidFill>
                  <a:srgbClr val="FFFFFF"/>
                </a:solidFill>
                <a:latin typeface="Josefin Sans"/>
                <a:ea typeface="Josefin Sans"/>
                <a:cs typeface="Josefin Sans"/>
                <a:sym typeface="Josefin Sans"/>
              </a:defRPr>
            </a:lvl5pPr>
            <a:lvl6pPr marR="0" lvl="5" algn="r" rtl="0">
              <a:lnSpc>
                <a:spcPct val="100000"/>
              </a:lnSpc>
              <a:spcBef>
                <a:spcPts val="0"/>
              </a:spcBef>
              <a:spcAft>
                <a:spcPts val="0"/>
              </a:spcAft>
              <a:buClr>
                <a:srgbClr val="FFFFFF"/>
              </a:buClr>
              <a:buSzPts val="1200"/>
              <a:buFont typeface="Josefin Sans"/>
              <a:buNone/>
              <a:defRPr sz="1200" b="1" i="0" u="none" strike="noStrike" cap="none">
                <a:solidFill>
                  <a:srgbClr val="FFFFFF"/>
                </a:solidFill>
                <a:latin typeface="Josefin Sans"/>
                <a:ea typeface="Josefin Sans"/>
                <a:cs typeface="Josefin Sans"/>
                <a:sym typeface="Josefin Sans"/>
              </a:defRPr>
            </a:lvl6pPr>
            <a:lvl7pPr marR="0" lvl="6" algn="r" rtl="0">
              <a:lnSpc>
                <a:spcPct val="100000"/>
              </a:lnSpc>
              <a:spcBef>
                <a:spcPts val="0"/>
              </a:spcBef>
              <a:spcAft>
                <a:spcPts val="0"/>
              </a:spcAft>
              <a:buClr>
                <a:srgbClr val="FFFFFF"/>
              </a:buClr>
              <a:buSzPts val="1200"/>
              <a:buFont typeface="Josefin Sans"/>
              <a:buNone/>
              <a:defRPr sz="1200" b="1" i="0" u="none" strike="noStrike" cap="none">
                <a:solidFill>
                  <a:srgbClr val="FFFFFF"/>
                </a:solidFill>
                <a:latin typeface="Josefin Sans"/>
                <a:ea typeface="Josefin Sans"/>
                <a:cs typeface="Josefin Sans"/>
                <a:sym typeface="Josefin Sans"/>
              </a:defRPr>
            </a:lvl7pPr>
            <a:lvl8pPr marR="0" lvl="7" algn="r" rtl="0">
              <a:lnSpc>
                <a:spcPct val="100000"/>
              </a:lnSpc>
              <a:spcBef>
                <a:spcPts val="0"/>
              </a:spcBef>
              <a:spcAft>
                <a:spcPts val="0"/>
              </a:spcAft>
              <a:buClr>
                <a:srgbClr val="FFFFFF"/>
              </a:buClr>
              <a:buSzPts val="1200"/>
              <a:buFont typeface="Josefin Sans"/>
              <a:buNone/>
              <a:defRPr sz="1200" b="1" i="0" u="none" strike="noStrike" cap="none">
                <a:solidFill>
                  <a:srgbClr val="FFFFFF"/>
                </a:solidFill>
                <a:latin typeface="Josefin Sans"/>
                <a:ea typeface="Josefin Sans"/>
                <a:cs typeface="Josefin Sans"/>
                <a:sym typeface="Josefin Sans"/>
              </a:defRPr>
            </a:lvl8pPr>
            <a:lvl9pPr marR="0" lvl="8" algn="r" rtl="0">
              <a:lnSpc>
                <a:spcPct val="100000"/>
              </a:lnSpc>
              <a:spcBef>
                <a:spcPts val="0"/>
              </a:spcBef>
              <a:spcAft>
                <a:spcPts val="0"/>
              </a:spcAft>
              <a:buClr>
                <a:srgbClr val="FFFFFF"/>
              </a:buClr>
              <a:buSzPts val="1200"/>
              <a:buFont typeface="Josefin Sans"/>
              <a:buNone/>
              <a:defRPr sz="1200" b="1" i="0" u="none" strike="noStrike" cap="none">
                <a:solidFill>
                  <a:srgbClr val="FFFFFF"/>
                </a:solidFill>
                <a:latin typeface="Josefin Sans"/>
                <a:ea typeface="Josefin Sans"/>
                <a:cs typeface="Josefin Sans"/>
                <a:sym typeface="Josefin Sans"/>
              </a:defRPr>
            </a:lvl9pPr>
          </a:lstStyle>
          <a:p>
            <a:pPr algn="ctr">
              <a:lnSpc>
                <a:spcPct val="150000"/>
              </a:lnSpc>
            </a:pPr>
            <a:r>
              <a:rPr lang="en-MY" sz="1400" b="1" dirty="0">
                <a:solidFill>
                  <a:schemeClr val="tx1"/>
                </a:solidFill>
                <a:latin typeface="PingFang SC" panose="020B0400000000000000" pitchFamily="34" charset="-122"/>
                <a:ea typeface="PingFang SC" panose="020B0400000000000000" pitchFamily="34" charset="-122"/>
                <a:sym typeface="Antic"/>
              </a:rPr>
              <a:t>Right</a:t>
            </a:r>
            <a:r>
              <a:rPr lang="zh-CN" altLang="en-US" sz="1400" b="1" dirty="0">
                <a:solidFill>
                  <a:schemeClr val="tx1"/>
                </a:solidFill>
                <a:latin typeface="PingFang SC" panose="020B0400000000000000" pitchFamily="34" charset="-122"/>
                <a:ea typeface="PingFang SC" panose="020B0400000000000000" pitchFamily="34" charset="-122"/>
                <a:sym typeface="Antic"/>
              </a:rPr>
              <a:t> </a:t>
            </a:r>
            <a:r>
              <a:rPr lang="en-MY" altLang="zh-CN" sz="1400" b="1" dirty="0">
                <a:solidFill>
                  <a:schemeClr val="tx1"/>
                </a:solidFill>
                <a:latin typeface="PingFang SC" panose="020B0400000000000000" pitchFamily="34" charset="-122"/>
                <a:ea typeface="PingFang SC" panose="020B0400000000000000" pitchFamily="34" charset="-122"/>
                <a:sym typeface="Antic"/>
              </a:rPr>
              <a:t>T</a:t>
            </a:r>
            <a:r>
              <a:rPr lang="en-US" altLang="zh-CN" sz="1400" b="1" dirty="0" err="1">
                <a:solidFill>
                  <a:schemeClr val="tx1"/>
                </a:solidFill>
                <a:latin typeface="PingFang SC" panose="020B0400000000000000" pitchFamily="34" charset="-122"/>
                <a:ea typeface="PingFang SC" panose="020B0400000000000000" pitchFamily="34" charset="-122"/>
                <a:sym typeface="Antic"/>
              </a:rPr>
              <a:t>ime</a:t>
            </a:r>
            <a:endParaRPr lang="en-US" altLang="zh-CN" sz="1400" b="1" dirty="0">
              <a:solidFill>
                <a:schemeClr val="tx1"/>
              </a:solidFill>
              <a:latin typeface="PingFang SC" panose="020B0400000000000000" pitchFamily="34" charset="-122"/>
              <a:ea typeface="PingFang SC" panose="020B0400000000000000" pitchFamily="34" charset="-122"/>
              <a:sym typeface="Antic"/>
            </a:endParaRPr>
          </a:p>
          <a:p>
            <a:pPr algn="ctr">
              <a:lnSpc>
                <a:spcPct val="150000"/>
              </a:lnSpc>
            </a:pPr>
            <a:r>
              <a:rPr lang="en-US" sz="1400" b="1" dirty="0">
                <a:solidFill>
                  <a:schemeClr val="tx1"/>
                </a:solidFill>
                <a:latin typeface="PingFang SC" panose="020B0400000000000000" pitchFamily="34" charset="-122"/>
                <a:ea typeface="PingFang SC" panose="020B0400000000000000" pitchFamily="34" charset="-122"/>
                <a:sym typeface="Antic"/>
              </a:rPr>
              <a:t>Right Quantity</a:t>
            </a:r>
            <a:endParaRPr lang="en-MY" sz="1400" b="1" dirty="0">
              <a:solidFill>
                <a:schemeClr val="tx1"/>
              </a:solidFill>
              <a:latin typeface="PingFang SC" panose="020B0400000000000000" pitchFamily="34" charset="-122"/>
              <a:ea typeface="PingFang SC" panose="020B0400000000000000" pitchFamily="34" charset="-122"/>
              <a:sym typeface="Antic"/>
            </a:endParaRPr>
          </a:p>
        </p:txBody>
      </p:sp>
      <p:pic>
        <p:nvPicPr>
          <p:cNvPr id="57" name="Picture 4" descr="uniqlo logo vector free download | TOPpng">
            <a:extLst>
              <a:ext uri="{FF2B5EF4-FFF2-40B4-BE49-F238E27FC236}">
                <a16:creationId xmlns:a16="http://schemas.microsoft.com/office/drawing/2014/main" id="{288216C5-5881-4267-9190-CA1B861427D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79" b="89872" l="9048" r="90595">
                        <a14:foregroundMark x1="9405" y1="33062" x2="43690" y2="67753"/>
                        <a14:foregroundMark x1="45357" y1="31665" x2="22976" y2="53318"/>
                        <a14:foregroundMark x1="22976" y1="53318" x2="10714" y2="70198"/>
                        <a14:foregroundMark x1="19405" y1="52852" x2="19405" y2="52852"/>
                        <a14:foregroundMark x1="19405" y1="52852" x2="19405" y2="52852"/>
                        <a14:foregroundMark x1="12976" y1="50175" x2="12976" y2="50175"/>
                        <a14:foregroundMark x1="12976" y1="50175" x2="12976" y2="50175"/>
                        <a14:foregroundMark x1="11786" y1="36205" x2="11786" y2="36205"/>
                        <a14:foregroundMark x1="11786" y1="36205" x2="11786" y2="36205"/>
                        <a14:foregroundMark x1="21310" y1="35390" x2="20476" y2="35506"/>
                        <a14:foregroundMark x1="20476" y1="35506" x2="20476" y2="35506"/>
                        <a14:foregroundMark x1="20476" y1="35506" x2="20476" y2="35506"/>
                        <a14:foregroundMark x1="20476" y1="35506" x2="20476" y2="35506"/>
                        <a14:foregroundMark x1="20476" y1="35506" x2="20476" y2="35506"/>
                        <a14:foregroundMark x1="40357" y1="34109" x2="22381" y2="46217"/>
                        <a14:foregroundMark x1="22738" y1="35274" x2="15476" y2="50175"/>
                        <a14:foregroundMark x1="27024" y1="45169" x2="44048" y2="48778"/>
                        <a14:foregroundMark x1="44048" y1="48894" x2="44048" y2="48894"/>
                        <a14:foregroundMark x1="44048" y1="48894" x2="44048" y2="48894"/>
                        <a14:foregroundMark x1="29405" y1="62049" x2="33810" y2="52619"/>
                        <a14:foregroundMark x1="39643" y1="52619" x2="39643" y2="52619"/>
                        <a14:foregroundMark x1="39643" y1="52619" x2="39643" y2="52619"/>
                        <a14:foregroundMark x1="45714" y1="67404" x2="23214" y2="53783"/>
                        <a14:foregroundMark x1="23214" y1="53783" x2="13214" y2="52503"/>
                        <a14:foregroundMark x1="13214" y1="52503" x2="12619" y2="52619"/>
                        <a14:foregroundMark x1="30714" y1="65658" x2="36071" y2="56228"/>
                        <a14:foregroundMark x1="36071" y1="56228" x2="40952" y2="52852"/>
                        <a14:foregroundMark x1="24405" y1="65192" x2="17143" y2="57742"/>
                        <a14:foregroundMark x1="17143" y1="57742" x2="9048" y2="53085"/>
                        <a14:foregroundMark x1="42857" y1="55995" x2="38333" y2="57509"/>
                        <a14:foregroundMark x1="53214" y1="33877" x2="60833" y2="40163"/>
                        <a14:foregroundMark x1="60833" y1="40163" x2="78690" y2="64377"/>
                        <a14:foregroundMark x1="78690" y1="64377" x2="87024" y2="63562"/>
                        <a14:foregroundMark x1="90119" y1="35390" x2="90595" y2="60419"/>
                        <a14:foregroundMark x1="90595" y1="60419" x2="83214" y2="63562"/>
                        <a14:foregroundMark x1="84643" y1="40396" x2="59762" y2="40629"/>
                        <a14:foregroundMark x1="59762" y1="40629" x2="58214" y2="45169"/>
                        <a14:foregroundMark x1="88452" y1="45518" x2="67738" y2="36903"/>
                        <a14:foregroundMark x1="67738" y1="36903" x2="62738" y2="36554"/>
                        <a14:foregroundMark x1="84048" y1="37020" x2="73810" y2="62049"/>
                        <a14:foregroundMark x1="73810" y1="62049" x2="70476" y2="63795"/>
                        <a14:foregroundMark x1="60119" y1="63213" x2="65119" y2="49942"/>
                        <a14:foregroundMark x1="57143" y1="54715" x2="63452" y2="61583"/>
                        <a14:foregroundMark x1="63452" y1="61583" x2="64286" y2="66240"/>
                        <a14:foregroundMark x1="80595" y1="53201" x2="86310" y2="55413"/>
                        <a14:foregroundMark x1="81667" y1="58556" x2="81548" y2="58556"/>
                        <a14:foregroundMark x1="81548" y1="58556" x2="81548" y2="58556"/>
                        <a14:foregroundMark x1="83810" y1="45984" x2="83929" y2="45984"/>
                        <a14:foregroundMark x1="83929" y1="45984" x2="83929" y2="45984"/>
                        <a14:foregroundMark x1="77024" y1="44587" x2="68810" y2="44703"/>
                        <a14:foregroundMark x1="77381" y1="37602" x2="75595" y2="35856"/>
                        <a14:foregroundMark x1="80476" y1="34342" x2="74643" y2="33644"/>
                      </a14:backgroundRemoval>
                    </a14:imgEffect>
                  </a14:imgLayer>
                </a14:imgProps>
              </a:ext>
              <a:ext uri="{28A0092B-C50C-407E-A947-70E740481C1C}">
                <a14:useLocalDpi xmlns:a14="http://schemas.microsoft.com/office/drawing/2010/main" val="0"/>
              </a:ext>
            </a:extLst>
          </a:blip>
          <a:srcRect/>
          <a:stretch>
            <a:fillRect/>
          </a:stretch>
        </p:blipFill>
        <p:spPr bwMode="auto">
          <a:xfrm>
            <a:off x="6139341" y="724535"/>
            <a:ext cx="1816511" cy="1857795"/>
          </a:xfrm>
          <a:prstGeom prst="rect">
            <a:avLst/>
          </a:prstGeom>
          <a:noFill/>
          <a:extLst>
            <a:ext uri="{909E8E84-426E-40DD-AFC4-6F175D3DCCD1}">
              <a14:hiddenFill xmlns:a14="http://schemas.microsoft.com/office/drawing/2010/main">
                <a:solidFill>
                  <a:srgbClr val="FFFFFF"/>
                </a:solidFill>
              </a14:hiddenFill>
            </a:ext>
          </a:extLst>
        </p:spPr>
      </p:pic>
      <p:sp>
        <p:nvSpPr>
          <p:cNvPr id="58" name="Google Shape;131;p26">
            <a:extLst>
              <a:ext uri="{FF2B5EF4-FFF2-40B4-BE49-F238E27FC236}">
                <a16:creationId xmlns:a16="http://schemas.microsoft.com/office/drawing/2014/main" id="{2CAA0330-3BC6-4F79-B6E2-F955EDA009FD}"/>
              </a:ext>
            </a:extLst>
          </p:cNvPr>
          <p:cNvSpPr txBox="1">
            <a:spLocks/>
          </p:cNvSpPr>
          <p:nvPr/>
        </p:nvSpPr>
        <p:spPr>
          <a:xfrm>
            <a:off x="4734548" y="2022510"/>
            <a:ext cx="4692000" cy="12786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200"/>
              <a:buFont typeface="Josefin Sans"/>
              <a:buNone/>
              <a:defRPr sz="7200" b="0" i="0" u="none" strike="noStrike" cap="none">
                <a:solidFill>
                  <a:srgbClr val="292938"/>
                </a:solidFill>
                <a:latin typeface="Abril Fatface"/>
                <a:ea typeface="Abril Fatface"/>
                <a:cs typeface="Abril Fatface"/>
                <a:sym typeface="Abril Fatface"/>
              </a:defRPr>
            </a:lvl1pPr>
            <a:lvl2pPr marR="0" lvl="1" algn="r" rtl="0">
              <a:lnSpc>
                <a:spcPct val="100000"/>
              </a:lnSpc>
              <a:spcBef>
                <a:spcPts val="0"/>
              </a:spcBef>
              <a:spcAft>
                <a:spcPts val="0"/>
              </a:spcAft>
              <a:buClr>
                <a:srgbClr val="FFFFFF"/>
              </a:buClr>
              <a:buSzPts val="1200"/>
              <a:buFont typeface="Josefin Sans"/>
              <a:buNone/>
              <a:defRPr sz="1200" b="1" i="0" u="none" strike="noStrike" cap="none">
                <a:solidFill>
                  <a:srgbClr val="FFFFFF"/>
                </a:solidFill>
                <a:latin typeface="Josefin Sans"/>
                <a:ea typeface="Josefin Sans"/>
                <a:cs typeface="Josefin Sans"/>
                <a:sym typeface="Josefin Sans"/>
              </a:defRPr>
            </a:lvl2pPr>
            <a:lvl3pPr marR="0" lvl="2" algn="r" rtl="0">
              <a:lnSpc>
                <a:spcPct val="100000"/>
              </a:lnSpc>
              <a:spcBef>
                <a:spcPts val="0"/>
              </a:spcBef>
              <a:spcAft>
                <a:spcPts val="0"/>
              </a:spcAft>
              <a:buClr>
                <a:srgbClr val="FFFFFF"/>
              </a:buClr>
              <a:buSzPts val="1200"/>
              <a:buFont typeface="Josefin Sans"/>
              <a:buNone/>
              <a:defRPr sz="1200" b="1" i="0" u="none" strike="noStrike" cap="none">
                <a:solidFill>
                  <a:srgbClr val="FFFFFF"/>
                </a:solidFill>
                <a:latin typeface="Josefin Sans"/>
                <a:ea typeface="Josefin Sans"/>
                <a:cs typeface="Josefin Sans"/>
                <a:sym typeface="Josefin Sans"/>
              </a:defRPr>
            </a:lvl3pPr>
            <a:lvl4pPr marR="0" lvl="3" algn="r" rtl="0">
              <a:lnSpc>
                <a:spcPct val="100000"/>
              </a:lnSpc>
              <a:spcBef>
                <a:spcPts val="0"/>
              </a:spcBef>
              <a:spcAft>
                <a:spcPts val="0"/>
              </a:spcAft>
              <a:buClr>
                <a:srgbClr val="FFFFFF"/>
              </a:buClr>
              <a:buSzPts val="1200"/>
              <a:buFont typeface="Josefin Sans"/>
              <a:buNone/>
              <a:defRPr sz="1200" b="1" i="0" u="none" strike="noStrike" cap="none">
                <a:solidFill>
                  <a:srgbClr val="FFFFFF"/>
                </a:solidFill>
                <a:latin typeface="Josefin Sans"/>
                <a:ea typeface="Josefin Sans"/>
                <a:cs typeface="Josefin Sans"/>
                <a:sym typeface="Josefin Sans"/>
              </a:defRPr>
            </a:lvl4pPr>
            <a:lvl5pPr marR="0" lvl="4" algn="r" rtl="0">
              <a:lnSpc>
                <a:spcPct val="100000"/>
              </a:lnSpc>
              <a:spcBef>
                <a:spcPts val="0"/>
              </a:spcBef>
              <a:spcAft>
                <a:spcPts val="0"/>
              </a:spcAft>
              <a:buClr>
                <a:srgbClr val="FFFFFF"/>
              </a:buClr>
              <a:buSzPts val="1200"/>
              <a:buFont typeface="Josefin Sans"/>
              <a:buNone/>
              <a:defRPr sz="1200" b="1" i="0" u="none" strike="noStrike" cap="none">
                <a:solidFill>
                  <a:srgbClr val="FFFFFF"/>
                </a:solidFill>
                <a:latin typeface="Josefin Sans"/>
                <a:ea typeface="Josefin Sans"/>
                <a:cs typeface="Josefin Sans"/>
                <a:sym typeface="Josefin Sans"/>
              </a:defRPr>
            </a:lvl5pPr>
            <a:lvl6pPr marR="0" lvl="5" algn="r" rtl="0">
              <a:lnSpc>
                <a:spcPct val="100000"/>
              </a:lnSpc>
              <a:spcBef>
                <a:spcPts val="0"/>
              </a:spcBef>
              <a:spcAft>
                <a:spcPts val="0"/>
              </a:spcAft>
              <a:buClr>
                <a:srgbClr val="FFFFFF"/>
              </a:buClr>
              <a:buSzPts val="1200"/>
              <a:buFont typeface="Josefin Sans"/>
              <a:buNone/>
              <a:defRPr sz="1200" b="1" i="0" u="none" strike="noStrike" cap="none">
                <a:solidFill>
                  <a:srgbClr val="FFFFFF"/>
                </a:solidFill>
                <a:latin typeface="Josefin Sans"/>
                <a:ea typeface="Josefin Sans"/>
                <a:cs typeface="Josefin Sans"/>
                <a:sym typeface="Josefin Sans"/>
              </a:defRPr>
            </a:lvl6pPr>
            <a:lvl7pPr marR="0" lvl="6" algn="r" rtl="0">
              <a:lnSpc>
                <a:spcPct val="100000"/>
              </a:lnSpc>
              <a:spcBef>
                <a:spcPts val="0"/>
              </a:spcBef>
              <a:spcAft>
                <a:spcPts val="0"/>
              </a:spcAft>
              <a:buClr>
                <a:srgbClr val="FFFFFF"/>
              </a:buClr>
              <a:buSzPts val="1200"/>
              <a:buFont typeface="Josefin Sans"/>
              <a:buNone/>
              <a:defRPr sz="1200" b="1" i="0" u="none" strike="noStrike" cap="none">
                <a:solidFill>
                  <a:srgbClr val="FFFFFF"/>
                </a:solidFill>
                <a:latin typeface="Josefin Sans"/>
                <a:ea typeface="Josefin Sans"/>
                <a:cs typeface="Josefin Sans"/>
                <a:sym typeface="Josefin Sans"/>
              </a:defRPr>
            </a:lvl7pPr>
            <a:lvl8pPr marR="0" lvl="7" algn="r" rtl="0">
              <a:lnSpc>
                <a:spcPct val="100000"/>
              </a:lnSpc>
              <a:spcBef>
                <a:spcPts val="0"/>
              </a:spcBef>
              <a:spcAft>
                <a:spcPts val="0"/>
              </a:spcAft>
              <a:buClr>
                <a:srgbClr val="FFFFFF"/>
              </a:buClr>
              <a:buSzPts val="1200"/>
              <a:buFont typeface="Josefin Sans"/>
              <a:buNone/>
              <a:defRPr sz="1200" b="1" i="0" u="none" strike="noStrike" cap="none">
                <a:solidFill>
                  <a:srgbClr val="FFFFFF"/>
                </a:solidFill>
                <a:latin typeface="Josefin Sans"/>
                <a:ea typeface="Josefin Sans"/>
                <a:cs typeface="Josefin Sans"/>
                <a:sym typeface="Josefin Sans"/>
              </a:defRPr>
            </a:lvl8pPr>
            <a:lvl9pPr marR="0" lvl="8" algn="r" rtl="0">
              <a:lnSpc>
                <a:spcPct val="100000"/>
              </a:lnSpc>
              <a:spcBef>
                <a:spcPts val="0"/>
              </a:spcBef>
              <a:spcAft>
                <a:spcPts val="0"/>
              </a:spcAft>
              <a:buClr>
                <a:srgbClr val="FFFFFF"/>
              </a:buClr>
              <a:buSzPts val="1200"/>
              <a:buFont typeface="Josefin Sans"/>
              <a:buNone/>
              <a:defRPr sz="1200" b="1" i="0" u="none" strike="noStrike" cap="none">
                <a:solidFill>
                  <a:srgbClr val="FFFFFF"/>
                </a:solidFill>
                <a:latin typeface="Josefin Sans"/>
                <a:ea typeface="Josefin Sans"/>
                <a:cs typeface="Josefin Sans"/>
                <a:sym typeface="Josefin Sans"/>
              </a:defRPr>
            </a:lvl9pPr>
          </a:lstStyle>
          <a:p>
            <a:pPr algn="ctr">
              <a:lnSpc>
                <a:spcPct val="150000"/>
              </a:lnSpc>
            </a:pPr>
            <a:r>
              <a:rPr lang="en-MY" sz="1400" b="1" dirty="0">
                <a:latin typeface="PingFang SC" panose="020B0400000000000000" pitchFamily="34" charset="-122"/>
                <a:ea typeface="PingFang SC" panose="020B0400000000000000" pitchFamily="34" charset="-122"/>
              </a:rPr>
              <a:t>Right</a:t>
            </a:r>
            <a:r>
              <a:rPr lang="zh-CN" altLang="en-US" sz="1400" b="1" dirty="0">
                <a:latin typeface="PingFang SC" panose="020B0400000000000000" pitchFamily="34" charset="-122"/>
                <a:ea typeface="PingFang SC" panose="020B0400000000000000" pitchFamily="34" charset="-122"/>
              </a:rPr>
              <a:t> </a:t>
            </a:r>
            <a:r>
              <a:rPr lang="en-MY" altLang="zh-CN" sz="1400" b="1" dirty="0">
                <a:latin typeface="PingFang SC" panose="020B0400000000000000" pitchFamily="34" charset="-122"/>
                <a:ea typeface="PingFang SC" panose="020B0400000000000000" pitchFamily="34" charset="-122"/>
              </a:rPr>
              <a:t>Price</a:t>
            </a:r>
            <a:endParaRPr lang="en-US" sz="1400" b="1" dirty="0">
              <a:latin typeface="PingFang SC" panose="020B0400000000000000" pitchFamily="34" charset="-122"/>
              <a:ea typeface="PingFang SC" panose="020B0400000000000000" pitchFamily="34" charset="-122"/>
            </a:endParaRPr>
          </a:p>
          <a:p>
            <a:pPr algn="ctr">
              <a:lnSpc>
                <a:spcPct val="150000"/>
              </a:lnSpc>
            </a:pPr>
            <a:r>
              <a:rPr lang="en-US" sz="1400" b="1" dirty="0">
                <a:latin typeface="PingFang SC" panose="020B0400000000000000" pitchFamily="34" charset="-122"/>
                <a:ea typeface="PingFang SC" panose="020B0400000000000000" pitchFamily="34" charset="-122"/>
              </a:rPr>
              <a:t>Right Quality</a:t>
            </a:r>
            <a:endParaRPr lang="en-MY" sz="1400" b="1" dirty="0">
              <a:latin typeface="PingFang SC" panose="020B0400000000000000" pitchFamily="34" charset="-122"/>
              <a:ea typeface="PingFang SC" panose="020B0400000000000000" pitchFamily="34" charset="-122"/>
            </a:endParaRPr>
          </a:p>
        </p:txBody>
      </p:sp>
      <p:sp>
        <p:nvSpPr>
          <p:cNvPr id="59" name="Subtitle 8">
            <a:extLst>
              <a:ext uri="{FF2B5EF4-FFF2-40B4-BE49-F238E27FC236}">
                <a16:creationId xmlns:a16="http://schemas.microsoft.com/office/drawing/2014/main" id="{49736205-0BDF-4D0E-BE71-EC1B307C7326}"/>
              </a:ext>
            </a:extLst>
          </p:cNvPr>
          <p:cNvSpPr txBox="1">
            <a:spLocks/>
          </p:cNvSpPr>
          <p:nvPr/>
        </p:nvSpPr>
        <p:spPr>
          <a:xfrm>
            <a:off x="-447442" y="3719528"/>
            <a:ext cx="5586883" cy="79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4"/>
              </a:buClr>
              <a:buSzPts val="1800"/>
              <a:buFont typeface="Antic"/>
              <a:buNone/>
              <a:defRPr sz="1200" b="0" i="0" u="none" strike="noStrike" cap="none">
                <a:solidFill>
                  <a:srgbClr val="292938"/>
                </a:solidFill>
                <a:latin typeface="Antic"/>
                <a:ea typeface="Antic"/>
                <a:cs typeface="Antic"/>
                <a:sym typeface="Antic"/>
              </a:defRPr>
            </a:lvl1pPr>
            <a:lvl2pPr marL="914400" marR="0" lvl="1" indent="-317500" algn="r" rtl="0">
              <a:lnSpc>
                <a:spcPct val="100000"/>
              </a:lnSpc>
              <a:spcBef>
                <a:spcPts val="1600"/>
              </a:spcBef>
              <a:spcAft>
                <a:spcPts val="0"/>
              </a:spcAft>
              <a:buClr>
                <a:schemeClr val="accent4"/>
              </a:buClr>
              <a:buSzPts val="1400"/>
              <a:buFont typeface="Antic"/>
              <a:buNone/>
              <a:defRPr sz="1200" b="0" i="0" u="none" strike="noStrike" cap="none">
                <a:solidFill>
                  <a:srgbClr val="292938"/>
                </a:solidFill>
                <a:latin typeface="Antic"/>
                <a:ea typeface="Antic"/>
                <a:cs typeface="Antic"/>
                <a:sym typeface="Antic"/>
              </a:defRPr>
            </a:lvl2pPr>
            <a:lvl3pPr marL="1371600" marR="0" lvl="2" indent="-317500" algn="r" rtl="0">
              <a:lnSpc>
                <a:spcPct val="100000"/>
              </a:lnSpc>
              <a:spcBef>
                <a:spcPts val="1600"/>
              </a:spcBef>
              <a:spcAft>
                <a:spcPts val="0"/>
              </a:spcAft>
              <a:buClr>
                <a:schemeClr val="accent4"/>
              </a:buClr>
              <a:buSzPts val="1400"/>
              <a:buFont typeface="Antic"/>
              <a:buNone/>
              <a:defRPr sz="1200" b="0" i="0" u="none" strike="noStrike" cap="none">
                <a:solidFill>
                  <a:srgbClr val="292938"/>
                </a:solidFill>
                <a:latin typeface="Antic"/>
                <a:ea typeface="Antic"/>
                <a:cs typeface="Antic"/>
                <a:sym typeface="Antic"/>
              </a:defRPr>
            </a:lvl3pPr>
            <a:lvl4pPr marL="1828800" marR="0" lvl="3" indent="-317500" algn="r" rtl="0">
              <a:lnSpc>
                <a:spcPct val="100000"/>
              </a:lnSpc>
              <a:spcBef>
                <a:spcPts val="1600"/>
              </a:spcBef>
              <a:spcAft>
                <a:spcPts val="0"/>
              </a:spcAft>
              <a:buClr>
                <a:schemeClr val="accent4"/>
              </a:buClr>
              <a:buSzPts val="1400"/>
              <a:buFont typeface="Antic"/>
              <a:buNone/>
              <a:defRPr sz="1200" b="0" i="0" u="none" strike="noStrike" cap="none">
                <a:solidFill>
                  <a:srgbClr val="292938"/>
                </a:solidFill>
                <a:latin typeface="Antic"/>
                <a:ea typeface="Antic"/>
                <a:cs typeface="Antic"/>
                <a:sym typeface="Antic"/>
              </a:defRPr>
            </a:lvl4pPr>
            <a:lvl5pPr marL="2286000" marR="0" lvl="4" indent="-317500" algn="r" rtl="0">
              <a:lnSpc>
                <a:spcPct val="100000"/>
              </a:lnSpc>
              <a:spcBef>
                <a:spcPts val="1600"/>
              </a:spcBef>
              <a:spcAft>
                <a:spcPts val="0"/>
              </a:spcAft>
              <a:buClr>
                <a:schemeClr val="accent4"/>
              </a:buClr>
              <a:buSzPts val="1400"/>
              <a:buFont typeface="Antic"/>
              <a:buNone/>
              <a:defRPr sz="1200" b="0" i="0" u="none" strike="noStrike" cap="none">
                <a:solidFill>
                  <a:srgbClr val="292938"/>
                </a:solidFill>
                <a:latin typeface="Antic"/>
                <a:ea typeface="Antic"/>
                <a:cs typeface="Antic"/>
                <a:sym typeface="Antic"/>
              </a:defRPr>
            </a:lvl5pPr>
            <a:lvl6pPr marL="2743200" marR="0" lvl="5" indent="-317500" algn="r" rtl="0">
              <a:lnSpc>
                <a:spcPct val="100000"/>
              </a:lnSpc>
              <a:spcBef>
                <a:spcPts val="1600"/>
              </a:spcBef>
              <a:spcAft>
                <a:spcPts val="0"/>
              </a:spcAft>
              <a:buClr>
                <a:schemeClr val="accent4"/>
              </a:buClr>
              <a:buSzPts val="1400"/>
              <a:buFont typeface="Antic"/>
              <a:buNone/>
              <a:defRPr sz="1200" b="0" i="0" u="none" strike="noStrike" cap="none">
                <a:solidFill>
                  <a:srgbClr val="292938"/>
                </a:solidFill>
                <a:latin typeface="Antic"/>
                <a:ea typeface="Antic"/>
                <a:cs typeface="Antic"/>
                <a:sym typeface="Antic"/>
              </a:defRPr>
            </a:lvl6pPr>
            <a:lvl7pPr marL="3200400" marR="0" lvl="6" indent="-317500" algn="r" rtl="0">
              <a:lnSpc>
                <a:spcPct val="100000"/>
              </a:lnSpc>
              <a:spcBef>
                <a:spcPts val="1600"/>
              </a:spcBef>
              <a:spcAft>
                <a:spcPts val="0"/>
              </a:spcAft>
              <a:buClr>
                <a:schemeClr val="accent4"/>
              </a:buClr>
              <a:buSzPts val="1400"/>
              <a:buFont typeface="Antic"/>
              <a:buNone/>
              <a:defRPr sz="1200" b="0" i="0" u="none" strike="noStrike" cap="none">
                <a:solidFill>
                  <a:srgbClr val="292938"/>
                </a:solidFill>
                <a:latin typeface="Antic"/>
                <a:ea typeface="Antic"/>
                <a:cs typeface="Antic"/>
                <a:sym typeface="Antic"/>
              </a:defRPr>
            </a:lvl7pPr>
            <a:lvl8pPr marL="3657600" marR="0" lvl="7" indent="-317500" algn="r" rtl="0">
              <a:lnSpc>
                <a:spcPct val="100000"/>
              </a:lnSpc>
              <a:spcBef>
                <a:spcPts val="1600"/>
              </a:spcBef>
              <a:spcAft>
                <a:spcPts val="0"/>
              </a:spcAft>
              <a:buClr>
                <a:schemeClr val="accent4"/>
              </a:buClr>
              <a:buSzPts val="1400"/>
              <a:buFont typeface="Antic"/>
              <a:buNone/>
              <a:defRPr sz="1200" b="0" i="0" u="none" strike="noStrike" cap="none">
                <a:solidFill>
                  <a:srgbClr val="292938"/>
                </a:solidFill>
                <a:latin typeface="Antic"/>
                <a:ea typeface="Antic"/>
                <a:cs typeface="Antic"/>
                <a:sym typeface="Antic"/>
              </a:defRPr>
            </a:lvl8pPr>
            <a:lvl9pPr marL="4114800" marR="0" lvl="8" indent="-317500" algn="r" rtl="0">
              <a:lnSpc>
                <a:spcPct val="100000"/>
              </a:lnSpc>
              <a:spcBef>
                <a:spcPts val="1600"/>
              </a:spcBef>
              <a:spcAft>
                <a:spcPts val="1600"/>
              </a:spcAft>
              <a:buClr>
                <a:schemeClr val="accent4"/>
              </a:buClr>
              <a:buSzPts val="1400"/>
              <a:buFont typeface="Antic"/>
              <a:buNone/>
              <a:defRPr sz="1200" b="0" i="0" u="none" strike="noStrike" cap="none">
                <a:solidFill>
                  <a:srgbClr val="292938"/>
                </a:solidFill>
                <a:latin typeface="Antic"/>
                <a:ea typeface="Antic"/>
                <a:cs typeface="Antic"/>
                <a:sym typeface="Antic"/>
              </a:defRPr>
            </a:lvl9pPr>
          </a:lstStyle>
          <a:p>
            <a:pPr algn="ctr">
              <a:lnSpc>
                <a:spcPct val="120000"/>
              </a:lnSpc>
            </a:pPr>
            <a:r>
              <a:rPr lang="zh-CN" altLang="en-US" sz="1400" b="1" dirty="0">
                <a:solidFill>
                  <a:schemeClr val="accent6"/>
                </a:solidFill>
                <a:latin typeface="PingFang SC" panose="020B0400000000000000" pitchFamily="34" charset="-122"/>
                <a:ea typeface="PingFang SC" panose="020B0400000000000000" pitchFamily="34" charset="-122"/>
              </a:rPr>
              <a:t>以最快的物流速度</a:t>
            </a:r>
            <a:endParaRPr lang="en-MY" altLang="zh-CN" sz="1400" b="1" dirty="0">
              <a:solidFill>
                <a:schemeClr val="accent6"/>
              </a:solidFill>
              <a:latin typeface="PingFang SC" panose="020B0400000000000000" pitchFamily="34" charset="-122"/>
              <a:ea typeface="PingFang SC" panose="020B0400000000000000" pitchFamily="34" charset="-122"/>
            </a:endParaRPr>
          </a:p>
          <a:p>
            <a:pPr algn="ctr">
              <a:lnSpc>
                <a:spcPct val="120000"/>
              </a:lnSpc>
            </a:pPr>
            <a:r>
              <a:rPr lang="zh-CN" altLang="en-US" sz="1400" b="1" dirty="0">
                <a:solidFill>
                  <a:schemeClr val="accent6"/>
                </a:solidFill>
                <a:latin typeface="PingFang SC" panose="020B0400000000000000" pitchFamily="34" charset="-122"/>
                <a:ea typeface="PingFang SC" panose="020B0400000000000000" pitchFamily="34" charset="-122"/>
              </a:rPr>
              <a:t>把最新的時尚單品</a:t>
            </a:r>
            <a:endParaRPr lang="en-MY" altLang="zh-CN" sz="1400" b="1" dirty="0">
              <a:solidFill>
                <a:schemeClr val="accent6"/>
              </a:solidFill>
              <a:latin typeface="PingFang SC" panose="020B0400000000000000" pitchFamily="34" charset="-122"/>
              <a:ea typeface="PingFang SC" panose="020B0400000000000000" pitchFamily="34" charset="-122"/>
            </a:endParaRPr>
          </a:p>
          <a:p>
            <a:pPr algn="ctr">
              <a:lnSpc>
                <a:spcPct val="120000"/>
              </a:lnSpc>
            </a:pPr>
            <a:r>
              <a:rPr lang="zh-CN" altLang="en-US" sz="1400" b="1" dirty="0">
                <a:solidFill>
                  <a:schemeClr val="accent6"/>
                </a:solidFill>
                <a:latin typeface="PingFang SC" panose="020B0400000000000000" pitchFamily="34" charset="-122"/>
                <a:ea typeface="PingFang SC" panose="020B0400000000000000" pitchFamily="34" charset="-122"/>
              </a:rPr>
              <a:t>送到店鋪</a:t>
            </a:r>
            <a:endParaRPr lang="en-MY" sz="1400" b="1" dirty="0">
              <a:solidFill>
                <a:schemeClr val="accent6"/>
              </a:solidFill>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2751940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graphicFrame>
        <p:nvGraphicFramePr>
          <p:cNvPr id="7" name="表格 7">
            <a:extLst>
              <a:ext uri="{FF2B5EF4-FFF2-40B4-BE49-F238E27FC236}">
                <a16:creationId xmlns:a16="http://schemas.microsoft.com/office/drawing/2014/main" id="{B603245B-B43E-4A42-B9CF-8ECF1CD52E2E}"/>
              </a:ext>
            </a:extLst>
          </p:cNvPr>
          <p:cNvGraphicFramePr>
            <a:graphicFrameLocks noGrp="1"/>
          </p:cNvGraphicFramePr>
          <p:nvPr>
            <p:extLst>
              <p:ext uri="{D42A27DB-BD31-4B8C-83A1-F6EECF244321}">
                <p14:modId xmlns:p14="http://schemas.microsoft.com/office/powerpoint/2010/main" val="314959206"/>
              </p:ext>
            </p:extLst>
          </p:nvPr>
        </p:nvGraphicFramePr>
        <p:xfrm>
          <a:off x="1913439" y="1880079"/>
          <a:ext cx="6652812" cy="2717561"/>
        </p:xfrm>
        <a:graphic>
          <a:graphicData uri="http://schemas.openxmlformats.org/drawingml/2006/table">
            <a:tbl>
              <a:tblPr firstRow="1" bandRow="1">
                <a:tableStyleId>{A31E8BB2-6C26-47A9-87FE-DA14C3CEAFBE}</a:tableStyleId>
              </a:tblPr>
              <a:tblGrid>
                <a:gridCol w="3326406">
                  <a:extLst>
                    <a:ext uri="{9D8B030D-6E8A-4147-A177-3AD203B41FA5}">
                      <a16:colId xmlns:a16="http://schemas.microsoft.com/office/drawing/2014/main" val="3833778263"/>
                    </a:ext>
                  </a:extLst>
                </a:gridCol>
                <a:gridCol w="3326406">
                  <a:extLst>
                    <a:ext uri="{9D8B030D-6E8A-4147-A177-3AD203B41FA5}">
                      <a16:colId xmlns:a16="http://schemas.microsoft.com/office/drawing/2014/main" val="1415826121"/>
                    </a:ext>
                  </a:extLst>
                </a:gridCol>
              </a:tblGrid>
              <a:tr h="1390285">
                <a:tc>
                  <a:txBody>
                    <a:bodyPr/>
                    <a:lstStyle/>
                    <a:p>
                      <a:pPr>
                        <a:lnSpc>
                          <a:spcPct val="150000"/>
                        </a:lnSpc>
                      </a:pPr>
                      <a:r>
                        <a:rPr lang="zh-TW" altLang="zh-TW" sz="1400" b="1" i="0" u="sng"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垂直整合：自己的物流公司</a:t>
                      </a:r>
                      <a:endParaRPr lang="en-US" altLang="zh-TW" sz="1400" b="1" i="0" u="sng"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pPr>
                        <a:lnSpc>
                          <a:spcPct val="150000"/>
                        </a:lnSpc>
                      </a:pPr>
                      <a:endParaRPr lang="en-US" altLang="zh-TW" sz="600" b="1" i="0" u="sng"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pPr marL="285750" indent="-285750">
                        <a:lnSpc>
                          <a:spcPct val="150000"/>
                        </a:lnSpc>
                        <a:buFont typeface="Arial" panose="020B0604020202020204" pitchFamily="34" charset="0"/>
                        <a:buChar char="•"/>
                      </a:pPr>
                      <a:r>
                        <a:rPr lang="zh-TW"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自動化管理軟體系統</a:t>
                      </a:r>
                      <a:endParaRPr lang="en-US" altLang="zh-TW" dirty="0">
                        <a:effectLst/>
                        <a:latin typeface="PingFang SC" panose="020B0400000000000000" pitchFamily="34" charset="-122"/>
                        <a:ea typeface="PingFang SC" panose="020B0400000000000000" pitchFamily="34" charset="-122"/>
                      </a:endParaRPr>
                    </a:p>
                    <a:p>
                      <a:pPr marL="285750" indent="-285750">
                        <a:lnSpc>
                          <a:spcPct val="150000"/>
                        </a:lnSpc>
                        <a:buFont typeface="Arial" panose="020B0604020202020204" pitchFamily="34" charset="0"/>
                        <a:buChar char="•"/>
                      </a:pPr>
                      <a:r>
                        <a:rPr lang="en-US" altLang="zh-TW" sz="1400" b="0" i="0" u="none" strike="noStrike" cap="none" dirty="0">
                          <a:solidFill>
                            <a:srgbClr val="000000"/>
                          </a:solidFill>
                          <a:effectLst/>
                          <a:latin typeface="Arial"/>
                          <a:ea typeface="Arial"/>
                          <a:cs typeface="Arial"/>
                          <a:sym typeface="Arial"/>
                        </a:rPr>
                        <a:t>20 </a:t>
                      </a:r>
                      <a:r>
                        <a:rPr lang="zh-TW"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公里的地下傳送帶</a:t>
                      </a:r>
                      <a:endPar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zh-TW" altLang="en-US" sz="1400" b="1" u="sng" dirty="0">
                          <a:latin typeface="PingFang SC" panose="020B0400000000000000" pitchFamily="34" charset="-122"/>
                          <a:ea typeface="PingFang SC" panose="020B0400000000000000" pitchFamily="34" charset="-122"/>
                        </a:rPr>
                        <a:t>全球自有物流中心</a:t>
                      </a:r>
                      <a:endParaRPr lang="en-US" altLang="zh-TW" sz="1400" b="1" u="sng" dirty="0">
                        <a:latin typeface="PingFang SC" panose="020B0400000000000000" pitchFamily="34" charset="-122"/>
                        <a:ea typeface="PingFang SC" panose="020B0400000000000000" pitchFamily="34" charset="-122"/>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endParaRPr lang="en-US" altLang="zh-TW" sz="600" b="1" u="sng" dirty="0">
                        <a:latin typeface="PingFang SC" panose="020B0400000000000000" pitchFamily="34" charset="-122"/>
                        <a:ea typeface="PingFang SC" panose="020B0400000000000000" pitchFamily="34" charset="-122"/>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zh-TW" altLang="en-US" sz="1400" dirty="0">
                          <a:latin typeface="PingFang SC" panose="020B0400000000000000" pitchFamily="34" charset="-122"/>
                          <a:ea typeface="PingFang SC" panose="020B0400000000000000" pitchFamily="34" charset="-122"/>
                        </a:rPr>
                        <a:t>與物流機械製造商 </a:t>
                      </a:r>
                      <a:r>
                        <a:rPr lang="en-US" altLang="zh-TW" sz="1400" dirty="0">
                          <a:latin typeface="PingFang SC" panose="020B0400000000000000" pitchFamily="34" charset="-122"/>
                          <a:ea typeface="PingFang SC" panose="020B0400000000000000" pitchFamily="34" charset="-122"/>
                        </a:rPr>
                        <a:t>Daifuku </a:t>
                      </a:r>
                      <a:r>
                        <a:rPr lang="zh-TW" altLang="en-US" sz="1400" dirty="0">
                          <a:latin typeface="PingFang SC" panose="020B0400000000000000" pitchFamily="34" charset="-122"/>
                          <a:ea typeface="PingFang SC" panose="020B0400000000000000" pitchFamily="34" charset="-122"/>
                        </a:rPr>
                        <a:t>合作，轉型為完全自動化倉庫。</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3746943"/>
                  </a:ext>
                </a:extLst>
              </a:tr>
              <a:tr h="1327276">
                <a:tc>
                  <a:txBody>
                    <a:bodyPr/>
                    <a:lstStyle/>
                    <a:p>
                      <a:endParaRPr lang="zh-TW" alt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nSpc>
                          <a:spcPct val="150000"/>
                        </a:lnSpc>
                        <a:buFont typeface="Arial" panose="020B0604020202020204" pitchFamily="34" charset="0"/>
                        <a:buChar char="•"/>
                      </a:pPr>
                      <a:r>
                        <a:rPr lang="zh-TW" altLang="en-US" sz="1400" dirty="0">
                          <a:latin typeface="PingFang SC" panose="020B0400000000000000" pitchFamily="34" charset="-122"/>
                          <a:ea typeface="PingFang SC" panose="020B0400000000000000" pitchFamily="34" charset="-122"/>
                        </a:rPr>
                        <a:t>臺灣日通物流公司</a:t>
                      </a:r>
                    </a:p>
                    <a:p>
                      <a:pPr marL="171450" indent="-171450">
                        <a:lnSpc>
                          <a:spcPct val="150000"/>
                        </a:lnSpc>
                        <a:buFont typeface="Arial" panose="020B0604020202020204" pitchFamily="34" charset="0"/>
                        <a:buChar char="•"/>
                      </a:pPr>
                      <a:r>
                        <a:rPr lang="zh-TW" altLang="en-US" sz="1400" dirty="0">
                          <a:latin typeface="PingFang SC" panose="020B0400000000000000" pitchFamily="34" charset="-122"/>
                          <a:ea typeface="PingFang SC" panose="020B0400000000000000" pitchFamily="34" charset="-122"/>
                        </a:rPr>
                        <a:t>嘉里大榮物流公司</a:t>
                      </a:r>
                    </a:p>
                    <a:p>
                      <a:pPr marL="171450" indent="-171450">
                        <a:lnSpc>
                          <a:spcPct val="150000"/>
                        </a:lnSpc>
                        <a:buFont typeface="Arial" panose="020B0604020202020204" pitchFamily="34" charset="0"/>
                        <a:buChar char="•"/>
                      </a:pPr>
                      <a:r>
                        <a:rPr lang="zh-TW" altLang="en-US" sz="1400" dirty="0">
                          <a:latin typeface="PingFang SC" panose="020B0400000000000000" pitchFamily="34" charset="-122"/>
                          <a:ea typeface="PingFang SC" panose="020B0400000000000000" pitchFamily="34" charset="-122"/>
                        </a:rPr>
                        <a:t>黑貓宅急便</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0845299"/>
                  </a:ext>
                </a:extLst>
              </a:tr>
            </a:tbl>
          </a:graphicData>
        </a:graphic>
      </p:graphicFrame>
      <p:sp>
        <p:nvSpPr>
          <p:cNvPr id="4" name="Google Shape;244;p34">
            <a:extLst>
              <a:ext uri="{FF2B5EF4-FFF2-40B4-BE49-F238E27FC236}">
                <a16:creationId xmlns:a16="http://schemas.microsoft.com/office/drawing/2014/main" id="{7391D545-A9F7-4647-A797-99AECA0604D1}"/>
              </a:ext>
            </a:extLst>
          </p:cNvPr>
          <p:cNvSpPr/>
          <p:nvPr/>
        </p:nvSpPr>
        <p:spPr>
          <a:xfrm>
            <a:off x="0" y="478564"/>
            <a:ext cx="1341690" cy="10080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4;p28">
            <a:extLst>
              <a:ext uri="{FF2B5EF4-FFF2-40B4-BE49-F238E27FC236}">
                <a16:creationId xmlns:a16="http://schemas.microsoft.com/office/drawing/2014/main" id="{CBDD19C4-1706-D341-88BA-0BDBCC36BFFF}"/>
              </a:ext>
            </a:extLst>
          </p:cNvPr>
          <p:cNvSpPr txBox="1">
            <a:spLocks noGrp="1"/>
          </p:cNvSpPr>
          <p:nvPr>
            <p:ph type="ctrTitle"/>
          </p:nvPr>
        </p:nvSpPr>
        <p:spPr>
          <a:xfrm>
            <a:off x="253292" y="624639"/>
            <a:ext cx="826521" cy="6230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2000" b="1" dirty="0">
                <a:latin typeface="PingFang SC" panose="020B0400000000000000" pitchFamily="34" charset="-122"/>
                <a:ea typeface="PingFang SC" panose="020B0400000000000000" pitchFamily="34" charset="-122"/>
              </a:rPr>
              <a:t>物流</a:t>
            </a:r>
            <a:endParaRPr lang="en-MY" sz="2000" b="1" dirty="0">
              <a:latin typeface="PingFang SC" panose="020B0400000000000000" pitchFamily="34" charset="-122"/>
              <a:ea typeface="PingFang SC" panose="020B0400000000000000" pitchFamily="34" charset="-122"/>
            </a:endParaRPr>
          </a:p>
        </p:txBody>
      </p:sp>
      <p:cxnSp>
        <p:nvCxnSpPr>
          <p:cNvPr id="15" name="Google Shape;193;p30">
            <a:extLst>
              <a:ext uri="{FF2B5EF4-FFF2-40B4-BE49-F238E27FC236}">
                <a16:creationId xmlns:a16="http://schemas.microsoft.com/office/drawing/2014/main" id="{C55C884E-031B-4446-88B0-3503AA4B81F6}"/>
              </a:ext>
            </a:extLst>
          </p:cNvPr>
          <p:cNvCxnSpPr>
            <a:cxnSpLocks/>
          </p:cNvCxnSpPr>
          <p:nvPr/>
        </p:nvCxnSpPr>
        <p:spPr>
          <a:xfrm>
            <a:off x="956719" y="766886"/>
            <a:ext cx="0" cy="3898050"/>
          </a:xfrm>
          <a:prstGeom prst="straightConnector1">
            <a:avLst/>
          </a:prstGeom>
          <a:noFill/>
          <a:ln w="19050" cap="flat" cmpd="sng">
            <a:solidFill>
              <a:schemeClr val="bg2"/>
            </a:solidFill>
            <a:prstDash val="solid"/>
            <a:round/>
            <a:headEnd type="none" w="med" len="med"/>
            <a:tailEnd type="none" w="med" len="med"/>
          </a:ln>
        </p:spPr>
      </p:cxnSp>
      <p:pic>
        <p:nvPicPr>
          <p:cNvPr id="20" name="Picture 2" descr="Zara Logo - PNG and Vector - Logo Download">
            <a:extLst>
              <a:ext uri="{FF2B5EF4-FFF2-40B4-BE49-F238E27FC236}">
                <a16:creationId xmlns:a16="http://schemas.microsoft.com/office/drawing/2014/main" id="{066AACF4-A038-9A4B-ACD3-82AF015B1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172" y="724158"/>
            <a:ext cx="1626631" cy="68425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uniqlo logo vector free download | TOPpng">
            <a:extLst>
              <a:ext uri="{FF2B5EF4-FFF2-40B4-BE49-F238E27FC236}">
                <a16:creationId xmlns:a16="http://schemas.microsoft.com/office/drawing/2014/main" id="{589D70E5-E89F-BD4E-9614-0A1D4A9AFD7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79" b="89872" l="9048" r="90595">
                        <a14:foregroundMark x1="9405" y1="33062" x2="43690" y2="67753"/>
                        <a14:foregroundMark x1="45357" y1="31665" x2="22976" y2="53318"/>
                        <a14:foregroundMark x1="22976" y1="53318" x2="10714" y2="70198"/>
                        <a14:foregroundMark x1="19405" y1="52852" x2="19405" y2="52852"/>
                        <a14:foregroundMark x1="19405" y1="52852" x2="19405" y2="52852"/>
                        <a14:foregroundMark x1="12976" y1="50175" x2="12976" y2="50175"/>
                        <a14:foregroundMark x1="12976" y1="50175" x2="12976" y2="50175"/>
                        <a14:foregroundMark x1="11786" y1="36205" x2="11786" y2="36205"/>
                        <a14:foregroundMark x1="11786" y1="36205" x2="11786" y2="36205"/>
                        <a14:foregroundMark x1="21310" y1="35390" x2="20476" y2="35506"/>
                        <a14:foregroundMark x1="20476" y1="35506" x2="20476" y2="35506"/>
                        <a14:foregroundMark x1="20476" y1="35506" x2="20476" y2="35506"/>
                        <a14:foregroundMark x1="20476" y1="35506" x2="20476" y2="35506"/>
                        <a14:foregroundMark x1="20476" y1="35506" x2="20476" y2="35506"/>
                        <a14:foregroundMark x1="40357" y1="34109" x2="22381" y2="46217"/>
                        <a14:foregroundMark x1="22738" y1="35274" x2="15476" y2="50175"/>
                        <a14:foregroundMark x1="27024" y1="45169" x2="44048" y2="48778"/>
                        <a14:foregroundMark x1="44048" y1="48894" x2="44048" y2="48894"/>
                        <a14:foregroundMark x1="44048" y1="48894" x2="44048" y2="48894"/>
                        <a14:foregroundMark x1="29405" y1="62049" x2="33810" y2="52619"/>
                        <a14:foregroundMark x1="39643" y1="52619" x2="39643" y2="52619"/>
                        <a14:foregroundMark x1="39643" y1="52619" x2="39643" y2="52619"/>
                        <a14:foregroundMark x1="45714" y1="67404" x2="23214" y2="53783"/>
                        <a14:foregroundMark x1="23214" y1="53783" x2="13214" y2="52503"/>
                        <a14:foregroundMark x1="13214" y1="52503" x2="12619" y2="52619"/>
                        <a14:foregroundMark x1="30714" y1="65658" x2="36071" y2="56228"/>
                        <a14:foregroundMark x1="36071" y1="56228" x2="40952" y2="52852"/>
                        <a14:foregroundMark x1="24405" y1="65192" x2="17143" y2="57742"/>
                        <a14:foregroundMark x1="17143" y1="57742" x2="9048" y2="53085"/>
                        <a14:foregroundMark x1="42857" y1="55995" x2="38333" y2="57509"/>
                        <a14:foregroundMark x1="53214" y1="33877" x2="60833" y2="40163"/>
                        <a14:foregroundMark x1="60833" y1="40163" x2="78690" y2="64377"/>
                        <a14:foregroundMark x1="78690" y1="64377" x2="87024" y2="63562"/>
                        <a14:foregroundMark x1="90119" y1="35390" x2="90595" y2="60419"/>
                        <a14:foregroundMark x1="90595" y1="60419" x2="83214" y2="63562"/>
                        <a14:foregroundMark x1="84643" y1="40396" x2="59762" y2="40629"/>
                        <a14:foregroundMark x1="59762" y1="40629" x2="58214" y2="45169"/>
                        <a14:foregroundMark x1="88452" y1="45518" x2="67738" y2="36903"/>
                        <a14:foregroundMark x1="67738" y1="36903" x2="62738" y2="36554"/>
                        <a14:foregroundMark x1="84048" y1="37020" x2="73810" y2="62049"/>
                        <a14:foregroundMark x1="73810" y1="62049" x2="70476" y2="63795"/>
                        <a14:foregroundMark x1="60119" y1="63213" x2="65119" y2="49942"/>
                        <a14:foregroundMark x1="57143" y1="54715" x2="63452" y2="61583"/>
                        <a14:foregroundMark x1="63452" y1="61583" x2="64286" y2="66240"/>
                        <a14:foregroundMark x1="80595" y1="53201" x2="86310" y2="55413"/>
                        <a14:foregroundMark x1="81667" y1="58556" x2="81548" y2="58556"/>
                        <a14:foregroundMark x1="81548" y1="58556" x2="81548" y2="58556"/>
                        <a14:foregroundMark x1="83810" y1="45984" x2="83929" y2="45984"/>
                        <a14:foregroundMark x1="83929" y1="45984" x2="83929" y2="45984"/>
                        <a14:foregroundMark x1="77024" y1="44587" x2="68810" y2="44703"/>
                        <a14:foregroundMark x1="77381" y1="37602" x2="75595" y2="35856"/>
                        <a14:foregroundMark x1="80476" y1="34342" x2="74643" y2="33644"/>
                      </a14:backgroundRemoval>
                    </a14:imgEffect>
                  </a14:imgLayer>
                </a14:imgProps>
              </a:ext>
              <a:ext uri="{28A0092B-C50C-407E-A947-70E740481C1C}">
                <a14:useLocalDpi xmlns:a14="http://schemas.microsoft.com/office/drawing/2010/main" val="0"/>
              </a:ext>
            </a:extLst>
          </a:blip>
          <a:srcRect/>
          <a:stretch>
            <a:fillRect/>
          </a:stretch>
        </p:blipFill>
        <p:spPr bwMode="auto">
          <a:xfrm>
            <a:off x="5975286" y="122236"/>
            <a:ext cx="1816511" cy="1857795"/>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174;p28">
            <a:extLst>
              <a:ext uri="{FF2B5EF4-FFF2-40B4-BE49-F238E27FC236}">
                <a16:creationId xmlns:a16="http://schemas.microsoft.com/office/drawing/2014/main" id="{0046A526-A40C-1740-880E-BFEEAB4B00FF}"/>
              </a:ext>
            </a:extLst>
          </p:cNvPr>
          <p:cNvSpPr txBox="1">
            <a:spLocks/>
          </p:cNvSpPr>
          <p:nvPr/>
        </p:nvSpPr>
        <p:spPr>
          <a:xfrm>
            <a:off x="803789" y="1969831"/>
            <a:ext cx="826521" cy="62304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92938"/>
              </a:buClr>
              <a:buSzPts val="1200"/>
              <a:buFont typeface="Josefin Sans"/>
              <a:buNone/>
              <a:defRPr sz="1800" b="0" i="0" u="none" strike="noStrike" cap="none">
                <a:solidFill>
                  <a:srgbClr val="292938"/>
                </a:solidFill>
                <a:latin typeface="Abril Fatface"/>
                <a:ea typeface="Abril Fatface"/>
                <a:cs typeface="Abril Fatface"/>
                <a:sym typeface="Abril Fatface"/>
              </a:defRPr>
            </a:lvl1pPr>
            <a:lvl2pPr marR="0" lvl="1"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2pPr>
            <a:lvl3pPr marR="0" lvl="2"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3pPr>
            <a:lvl4pPr marR="0" lvl="3"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4pPr>
            <a:lvl5pPr marR="0" lvl="4"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5pPr>
            <a:lvl6pPr marR="0" lvl="5"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6pPr>
            <a:lvl7pPr marR="0" lvl="6"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7pPr>
            <a:lvl8pPr marR="0" lvl="7"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8pPr>
            <a:lvl9pPr marR="0" lvl="8"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9pPr>
          </a:lstStyle>
          <a:p>
            <a:r>
              <a:rPr lang="zh-TW" altLang="en-US" sz="1400" b="1" dirty="0">
                <a:solidFill>
                  <a:schemeClr val="bg2"/>
                </a:solidFill>
                <a:latin typeface="PingFang SC" panose="020B0400000000000000" pitchFamily="34" charset="-122"/>
                <a:ea typeface="PingFang SC" panose="020B0400000000000000" pitchFamily="34" charset="-122"/>
              </a:rPr>
              <a:t>自營</a:t>
            </a:r>
            <a:endParaRPr lang="en-MY" sz="1400" b="1" dirty="0">
              <a:solidFill>
                <a:schemeClr val="bg2"/>
              </a:solidFill>
              <a:latin typeface="PingFang SC" panose="020B0400000000000000" pitchFamily="34" charset="-122"/>
              <a:ea typeface="PingFang SC" panose="020B0400000000000000" pitchFamily="34" charset="-122"/>
            </a:endParaRPr>
          </a:p>
        </p:txBody>
      </p:sp>
      <p:sp>
        <p:nvSpPr>
          <p:cNvPr id="16" name="Google Shape;195;p30">
            <a:extLst>
              <a:ext uri="{FF2B5EF4-FFF2-40B4-BE49-F238E27FC236}">
                <a16:creationId xmlns:a16="http://schemas.microsoft.com/office/drawing/2014/main" id="{9A5A3B11-DCFE-214F-9F9A-69589A9BD018}"/>
              </a:ext>
            </a:extLst>
          </p:cNvPr>
          <p:cNvSpPr/>
          <p:nvPr/>
        </p:nvSpPr>
        <p:spPr>
          <a:xfrm>
            <a:off x="865519" y="2297218"/>
            <a:ext cx="182400" cy="182400"/>
          </a:xfrm>
          <a:prstGeom prst="rect">
            <a:avLst/>
          </a:prstGeom>
          <a:solidFill>
            <a:schemeClr val="bg2"/>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4;p28">
            <a:extLst>
              <a:ext uri="{FF2B5EF4-FFF2-40B4-BE49-F238E27FC236}">
                <a16:creationId xmlns:a16="http://schemas.microsoft.com/office/drawing/2014/main" id="{C3826763-6BE5-074C-BD7B-F6FD7775D2E6}"/>
              </a:ext>
            </a:extLst>
          </p:cNvPr>
          <p:cNvSpPr txBox="1">
            <a:spLocks/>
          </p:cNvSpPr>
          <p:nvPr/>
        </p:nvSpPr>
        <p:spPr>
          <a:xfrm>
            <a:off x="803789" y="3434341"/>
            <a:ext cx="826521" cy="62304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92938"/>
              </a:buClr>
              <a:buSzPts val="1200"/>
              <a:buFont typeface="Josefin Sans"/>
              <a:buNone/>
              <a:defRPr sz="1800" b="0" i="0" u="none" strike="noStrike" cap="none">
                <a:solidFill>
                  <a:srgbClr val="292938"/>
                </a:solidFill>
                <a:latin typeface="Abril Fatface"/>
                <a:ea typeface="Abril Fatface"/>
                <a:cs typeface="Abril Fatface"/>
                <a:sym typeface="Abril Fatface"/>
              </a:defRPr>
            </a:lvl1pPr>
            <a:lvl2pPr marR="0" lvl="1"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2pPr>
            <a:lvl3pPr marR="0" lvl="2"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3pPr>
            <a:lvl4pPr marR="0" lvl="3"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4pPr>
            <a:lvl5pPr marR="0" lvl="4"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5pPr>
            <a:lvl6pPr marR="0" lvl="5"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6pPr>
            <a:lvl7pPr marR="0" lvl="6"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7pPr>
            <a:lvl8pPr marR="0" lvl="7"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8pPr>
            <a:lvl9pPr marR="0" lvl="8"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9pPr>
          </a:lstStyle>
          <a:p>
            <a:r>
              <a:rPr lang="zh-TW" altLang="en-US" sz="1400" b="1" dirty="0">
                <a:solidFill>
                  <a:schemeClr val="bg2"/>
                </a:solidFill>
                <a:latin typeface="PingFang SC" panose="020B0400000000000000" pitchFamily="34" charset="-122"/>
                <a:ea typeface="PingFang SC" panose="020B0400000000000000" pitchFamily="34" charset="-122"/>
              </a:rPr>
              <a:t>委外</a:t>
            </a:r>
            <a:endParaRPr lang="en-MY" sz="1400" b="1" dirty="0">
              <a:solidFill>
                <a:schemeClr val="bg2"/>
              </a:solidFill>
              <a:latin typeface="PingFang SC" panose="020B0400000000000000" pitchFamily="34" charset="-122"/>
              <a:ea typeface="PingFang SC" panose="020B0400000000000000" pitchFamily="34" charset="-122"/>
            </a:endParaRPr>
          </a:p>
        </p:txBody>
      </p:sp>
      <p:sp>
        <p:nvSpPr>
          <p:cNvPr id="22" name="Google Shape;196;p30">
            <a:extLst>
              <a:ext uri="{FF2B5EF4-FFF2-40B4-BE49-F238E27FC236}">
                <a16:creationId xmlns:a16="http://schemas.microsoft.com/office/drawing/2014/main" id="{241E4058-B27E-4C41-BD21-13B5218F2B05}"/>
              </a:ext>
            </a:extLst>
          </p:cNvPr>
          <p:cNvSpPr/>
          <p:nvPr/>
        </p:nvSpPr>
        <p:spPr>
          <a:xfrm>
            <a:off x="865519" y="3762299"/>
            <a:ext cx="182400" cy="182400"/>
          </a:xfrm>
          <a:prstGeom prst="rect">
            <a:avLst/>
          </a:prstGeom>
          <a:solidFill>
            <a:schemeClr val="bg2"/>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13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ctrTitle"/>
          </p:nvPr>
        </p:nvSpPr>
        <p:spPr>
          <a:xfrm flipH="1">
            <a:off x="883175" y="623147"/>
            <a:ext cx="4034388" cy="2309678"/>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6600" b="1" dirty="0">
                <a:solidFill>
                  <a:schemeClr val="lt1"/>
                </a:solidFill>
                <a:latin typeface="Bodoni 72" pitchFamily="2" charset="0"/>
              </a:rPr>
              <a:t>AGENDA</a:t>
            </a:r>
            <a:endParaRPr sz="6600" b="1" dirty="0">
              <a:solidFill>
                <a:schemeClr val="lt1"/>
              </a:solidFill>
              <a:latin typeface="Bodoni 72" pitchFamily="2" charset="0"/>
            </a:endParaRPr>
          </a:p>
        </p:txBody>
      </p:sp>
      <p:sp>
        <p:nvSpPr>
          <p:cNvPr id="187" name="Google Shape;187;p30"/>
          <p:cNvSpPr txBox="1">
            <a:spLocks noGrp="1"/>
          </p:cNvSpPr>
          <p:nvPr>
            <p:ph type="title" idx="2"/>
          </p:nvPr>
        </p:nvSpPr>
        <p:spPr>
          <a:xfrm flipH="1">
            <a:off x="5985933" y="3304634"/>
            <a:ext cx="2292300" cy="382200"/>
          </a:xfrm>
          <a:prstGeom prst="rect">
            <a:avLst/>
          </a:prstGeom>
        </p:spPr>
        <p:txBody>
          <a:bodyPr spcFirstLastPara="1" wrap="square" lIns="91425" tIns="0" rIns="0" bIns="0" anchor="b" anchorCtr="0">
            <a:noAutofit/>
          </a:bodyPr>
          <a:lstStyle/>
          <a:p>
            <a:pPr marL="0" lvl="0" indent="0" algn="l" rtl="0">
              <a:spcBef>
                <a:spcPts val="0"/>
              </a:spcBef>
              <a:spcAft>
                <a:spcPts val="0"/>
              </a:spcAft>
              <a:buNone/>
            </a:pPr>
            <a:r>
              <a:rPr lang="en" sz="2000" b="1" dirty="0">
                <a:latin typeface="PingFang SC" panose="020B0400000000000000" pitchFamily="34" charset="-122"/>
                <a:ea typeface="PingFang SC" panose="020B0400000000000000" pitchFamily="34" charset="-122"/>
              </a:rPr>
              <a:t>03. </a:t>
            </a:r>
            <a:r>
              <a:rPr lang="en" sz="2000" b="1" dirty="0" err="1">
                <a:latin typeface="PingFang SC" panose="020B0400000000000000" pitchFamily="34" charset="-122"/>
                <a:ea typeface="PingFang SC" panose="020B0400000000000000" pitchFamily="34" charset="-122"/>
              </a:rPr>
              <a:t>未來發展評估</a:t>
            </a:r>
            <a:endParaRPr sz="2000" b="1" dirty="0">
              <a:latin typeface="PingFang SC" panose="020B0400000000000000" pitchFamily="34" charset="-122"/>
              <a:ea typeface="PingFang SC" panose="020B0400000000000000" pitchFamily="34" charset="-122"/>
            </a:endParaRPr>
          </a:p>
        </p:txBody>
      </p:sp>
      <p:sp>
        <p:nvSpPr>
          <p:cNvPr id="189" name="Google Shape;189;p30"/>
          <p:cNvSpPr txBox="1">
            <a:spLocks noGrp="1"/>
          </p:cNvSpPr>
          <p:nvPr>
            <p:ph type="title" idx="3"/>
          </p:nvPr>
        </p:nvSpPr>
        <p:spPr>
          <a:xfrm flipH="1">
            <a:off x="5985933" y="2044704"/>
            <a:ext cx="2292300" cy="382200"/>
          </a:xfrm>
          <a:prstGeom prst="rect">
            <a:avLst/>
          </a:prstGeom>
        </p:spPr>
        <p:txBody>
          <a:bodyPr spcFirstLastPara="1" wrap="square" lIns="91425" tIns="0" rIns="0" bIns="0" anchor="b" anchorCtr="0">
            <a:noAutofit/>
          </a:bodyPr>
          <a:lstStyle/>
          <a:p>
            <a:pPr marL="0" lvl="0" indent="0" algn="l" rtl="0">
              <a:spcBef>
                <a:spcPts val="0"/>
              </a:spcBef>
              <a:spcAft>
                <a:spcPts val="0"/>
              </a:spcAft>
              <a:buNone/>
            </a:pPr>
            <a:r>
              <a:rPr lang="en" sz="2000" b="1" dirty="0">
                <a:latin typeface="PingFang SC" panose="020B0400000000000000" pitchFamily="34" charset="-122"/>
                <a:ea typeface="PingFang SC" panose="020B0400000000000000" pitchFamily="34" charset="-122"/>
              </a:rPr>
              <a:t>02. </a:t>
            </a:r>
            <a:r>
              <a:rPr lang="en" sz="2000" b="1" dirty="0" err="1">
                <a:latin typeface="PingFang SC" panose="020B0400000000000000" pitchFamily="34" charset="-122"/>
                <a:ea typeface="PingFang SC" panose="020B0400000000000000" pitchFamily="34" charset="-122"/>
              </a:rPr>
              <a:t>三流比較</a:t>
            </a:r>
            <a:endParaRPr sz="2000" b="1" dirty="0">
              <a:latin typeface="PingFang SC" panose="020B0400000000000000" pitchFamily="34" charset="-122"/>
              <a:ea typeface="PingFang SC" panose="020B0400000000000000" pitchFamily="34" charset="-122"/>
            </a:endParaRPr>
          </a:p>
        </p:txBody>
      </p:sp>
      <p:sp>
        <p:nvSpPr>
          <p:cNvPr id="191" name="Google Shape;191;p30"/>
          <p:cNvSpPr txBox="1">
            <a:spLocks noGrp="1"/>
          </p:cNvSpPr>
          <p:nvPr>
            <p:ph type="title" idx="5"/>
          </p:nvPr>
        </p:nvSpPr>
        <p:spPr>
          <a:xfrm flipH="1">
            <a:off x="5985933" y="784774"/>
            <a:ext cx="2292300" cy="382200"/>
          </a:xfrm>
          <a:prstGeom prst="rect">
            <a:avLst/>
          </a:prstGeom>
        </p:spPr>
        <p:txBody>
          <a:bodyPr spcFirstLastPara="1" wrap="square" lIns="91425" tIns="0" rIns="0" bIns="0" anchor="b" anchorCtr="0">
            <a:noAutofit/>
          </a:bodyPr>
          <a:lstStyle/>
          <a:p>
            <a:pPr marL="0" lvl="0" indent="0" algn="l" rtl="0">
              <a:spcBef>
                <a:spcPts val="0"/>
              </a:spcBef>
              <a:spcAft>
                <a:spcPts val="0"/>
              </a:spcAft>
              <a:buNone/>
            </a:pPr>
            <a:r>
              <a:rPr lang="en-US" sz="2000" b="1" dirty="0">
                <a:latin typeface="PingFang SC" panose="020B0400000000000000" pitchFamily="34" charset="-122"/>
                <a:ea typeface="PingFang SC" panose="020B0400000000000000" pitchFamily="34" charset="-122"/>
              </a:rPr>
              <a:t>01. </a:t>
            </a:r>
            <a:r>
              <a:rPr lang="en-US" sz="2000" b="1" dirty="0" err="1">
                <a:latin typeface="PingFang SC" panose="020B0400000000000000" pitchFamily="34" charset="-122"/>
                <a:ea typeface="PingFang SC" panose="020B0400000000000000" pitchFamily="34" charset="-122"/>
              </a:rPr>
              <a:t>總公司介紹</a:t>
            </a:r>
            <a:endParaRPr sz="2000" b="1" dirty="0">
              <a:latin typeface="PingFang SC" panose="020B0400000000000000" pitchFamily="34" charset="-122"/>
              <a:ea typeface="PingFang SC" panose="020B0400000000000000" pitchFamily="34" charset="-122"/>
            </a:endParaRPr>
          </a:p>
        </p:txBody>
      </p:sp>
      <p:cxnSp>
        <p:nvCxnSpPr>
          <p:cNvPr id="193" name="Google Shape;193;p30"/>
          <p:cNvCxnSpPr/>
          <p:nvPr/>
        </p:nvCxnSpPr>
        <p:spPr>
          <a:xfrm>
            <a:off x="5497350" y="433600"/>
            <a:ext cx="0" cy="4284900"/>
          </a:xfrm>
          <a:prstGeom prst="straightConnector1">
            <a:avLst/>
          </a:prstGeom>
          <a:noFill/>
          <a:ln w="19050" cap="flat" cmpd="sng">
            <a:solidFill>
              <a:schemeClr val="lt1"/>
            </a:solidFill>
            <a:prstDash val="solid"/>
            <a:round/>
            <a:headEnd type="none" w="med" len="med"/>
            <a:tailEnd type="none" w="med" len="med"/>
          </a:ln>
        </p:spPr>
      </p:cxnSp>
      <p:sp>
        <p:nvSpPr>
          <p:cNvPr id="194" name="Google Shape;194;p30"/>
          <p:cNvSpPr/>
          <p:nvPr/>
        </p:nvSpPr>
        <p:spPr>
          <a:xfrm>
            <a:off x="5406150" y="899765"/>
            <a:ext cx="182400" cy="18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0"/>
          <p:cNvSpPr/>
          <p:nvPr/>
        </p:nvSpPr>
        <p:spPr>
          <a:xfrm>
            <a:off x="5406150" y="2164383"/>
            <a:ext cx="182400" cy="18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0"/>
          <p:cNvSpPr/>
          <p:nvPr/>
        </p:nvSpPr>
        <p:spPr>
          <a:xfrm>
            <a:off x="5406150" y="3429013"/>
            <a:ext cx="182400" cy="18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959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graphicFrame>
        <p:nvGraphicFramePr>
          <p:cNvPr id="7" name="表格 7">
            <a:extLst>
              <a:ext uri="{FF2B5EF4-FFF2-40B4-BE49-F238E27FC236}">
                <a16:creationId xmlns:a16="http://schemas.microsoft.com/office/drawing/2014/main" id="{B603245B-B43E-4A42-B9CF-8ECF1CD52E2E}"/>
              </a:ext>
            </a:extLst>
          </p:cNvPr>
          <p:cNvGraphicFramePr>
            <a:graphicFrameLocks noGrp="1"/>
          </p:cNvGraphicFramePr>
          <p:nvPr>
            <p:extLst>
              <p:ext uri="{D42A27DB-BD31-4B8C-83A1-F6EECF244321}">
                <p14:modId xmlns:p14="http://schemas.microsoft.com/office/powerpoint/2010/main" val="3443965739"/>
              </p:ext>
            </p:extLst>
          </p:nvPr>
        </p:nvGraphicFramePr>
        <p:xfrm>
          <a:off x="1913439" y="1888626"/>
          <a:ext cx="6652812" cy="2631569"/>
        </p:xfrm>
        <a:graphic>
          <a:graphicData uri="http://schemas.openxmlformats.org/drawingml/2006/table">
            <a:tbl>
              <a:tblPr firstRow="1" bandRow="1">
                <a:tableStyleId>{A31E8BB2-6C26-47A9-87FE-DA14C3CEAFBE}</a:tableStyleId>
              </a:tblPr>
              <a:tblGrid>
                <a:gridCol w="3326406">
                  <a:extLst>
                    <a:ext uri="{9D8B030D-6E8A-4147-A177-3AD203B41FA5}">
                      <a16:colId xmlns:a16="http://schemas.microsoft.com/office/drawing/2014/main" val="3833778263"/>
                    </a:ext>
                  </a:extLst>
                </a:gridCol>
                <a:gridCol w="3326406">
                  <a:extLst>
                    <a:ext uri="{9D8B030D-6E8A-4147-A177-3AD203B41FA5}">
                      <a16:colId xmlns:a16="http://schemas.microsoft.com/office/drawing/2014/main" val="1415826121"/>
                    </a:ext>
                  </a:extLst>
                </a:gridCol>
              </a:tblGrid>
              <a:tr h="1153681">
                <a:tc>
                  <a:txBody>
                    <a:bodyPr/>
                    <a:lstStyle/>
                    <a:p>
                      <a:pPr marL="342900" lvl="0" indent="-342900">
                        <a:lnSpc>
                          <a:spcPct val="150000"/>
                        </a:lnSpc>
                        <a:buFont typeface="Arial" panose="020B0604020202020204" pitchFamily="34" charset="0"/>
                        <a:buChar char="•"/>
                      </a:pPr>
                      <a:endParaRPr lang="en-US" altLang="zh-TW" sz="1400" kern="100" dirty="0">
                        <a:effectLst/>
                        <a:latin typeface="PingFang SC" panose="020B0400000000000000" pitchFamily="34" charset="-122"/>
                        <a:ea typeface="PingFang SC" panose="020B0400000000000000" pitchFamily="34" charset="-122"/>
                        <a:cs typeface="Times New Roman" panose="02020603050405020304" pitchFamily="18" charset="0"/>
                      </a:endParaRPr>
                    </a:p>
                    <a:p>
                      <a:pPr marL="342900" lvl="0" indent="-342900">
                        <a:lnSpc>
                          <a:spcPct val="150000"/>
                        </a:lnSpc>
                        <a:buFont typeface="Arial" panose="020B0604020202020204" pitchFamily="34" charset="0"/>
                        <a:buChar char="•"/>
                      </a:pPr>
                      <a:r>
                        <a:rPr lang="zh-TW" sz="1400" kern="100" dirty="0">
                          <a:effectLst/>
                          <a:latin typeface="PingFang SC" panose="020B0400000000000000" pitchFamily="34" charset="-122"/>
                          <a:ea typeface="PingFang SC" panose="020B0400000000000000" pitchFamily="34" charset="-122"/>
                          <a:cs typeface="Times New Roman" panose="02020603050405020304" pitchFamily="18" charset="0"/>
                        </a:rPr>
                        <a:t>現金支付</a:t>
                      </a: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endParaRPr lang="en-US" altLang="zh-TW" sz="1400" kern="100" dirty="0">
                        <a:effectLst/>
                        <a:latin typeface="PingFang SC" panose="020B0400000000000000" pitchFamily="34" charset="-122"/>
                        <a:ea typeface="PingFang SC" panose="020B0400000000000000" pitchFamily="34"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lang="zh-TW" altLang="zh-TW" sz="1400" kern="100" dirty="0">
                          <a:effectLst/>
                          <a:latin typeface="PingFang SC" panose="020B0400000000000000" pitchFamily="34" charset="-122"/>
                          <a:ea typeface="PingFang SC" panose="020B0400000000000000" pitchFamily="34" charset="-122"/>
                          <a:cs typeface="Times New Roman" panose="02020603050405020304" pitchFamily="18" charset="0"/>
                        </a:rPr>
                        <a:t>現金支付</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3746943"/>
                  </a:ext>
                </a:extLst>
              </a:tr>
              <a:tr h="1477888">
                <a:tc>
                  <a:txBody>
                    <a:bodyPr/>
                    <a:lstStyle/>
                    <a:p>
                      <a:pPr marL="342900" marR="0" lvl="0" indent="-34290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lang="zh-TW" altLang="zh-TW" sz="1400" kern="100" dirty="0">
                          <a:effectLst/>
                          <a:latin typeface="PingFang SC" panose="020B0400000000000000" pitchFamily="34" charset="-122"/>
                          <a:ea typeface="PingFang SC" panose="020B0400000000000000" pitchFamily="34" charset="-122"/>
                          <a:cs typeface="Times New Roman" panose="02020603050405020304" pitchFamily="18" charset="0"/>
                        </a:rPr>
                        <a:t>信用卡支付</a:t>
                      </a:r>
                      <a:endParaRPr lang="en-US" altLang="zh-TW" sz="1400" kern="100" dirty="0">
                        <a:effectLst/>
                        <a:latin typeface="PingFang SC" panose="020B0400000000000000" pitchFamily="34" charset="-122"/>
                        <a:ea typeface="PingFang SC" panose="020B0400000000000000" pitchFamily="34" charset="-122"/>
                        <a:cs typeface="Times New Roman" panose="02020603050405020304" pitchFamily="18" charset="0"/>
                      </a:endParaRPr>
                    </a:p>
                    <a:p>
                      <a:pPr marL="342900" lvl="0" indent="-342900">
                        <a:lnSpc>
                          <a:spcPct val="150000"/>
                        </a:lnSpc>
                        <a:buFont typeface="Arial" panose="020B0604020202020204" pitchFamily="34" charset="0"/>
                        <a:buChar char="•"/>
                      </a:pPr>
                      <a:r>
                        <a:rPr lang="zh-TW" altLang="zh-TW" sz="1400" kern="100" dirty="0">
                          <a:effectLst/>
                          <a:latin typeface="PingFang SC" panose="020B0400000000000000" pitchFamily="34" charset="-122"/>
                          <a:ea typeface="PingFang SC" panose="020B0400000000000000" pitchFamily="34" charset="-122"/>
                          <a:cs typeface="Times New Roman" panose="02020603050405020304" pitchFamily="18" charset="0"/>
                        </a:rPr>
                        <a:t>電子支付：</a:t>
                      </a:r>
                      <a:r>
                        <a:rPr lang="en-US" altLang="zh-TW" sz="1400" kern="100" dirty="0">
                          <a:effectLst/>
                          <a:latin typeface="PingFang SC" panose="020B0400000000000000" pitchFamily="34" charset="-122"/>
                          <a:ea typeface="PingFang SC" panose="020B0400000000000000" pitchFamily="34" charset="-122"/>
                          <a:cs typeface="Times New Roman" panose="02020603050405020304" pitchFamily="18" charset="0"/>
                        </a:rPr>
                        <a:t>Apple pay/ Samsung Pay/ Google Pay/ </a:t>
                      </a:r>
                      <a:r>
                        <a:rPr lang="zh-TW" altLang="zh-TW" sz="1400" kern="100" dirty="0">
                          <a:effectLst/>
                          <a:latin typeface="PingFang SC" panose="020B0400000000000000" pitchFamily="34" charset="-122"/>
                          <a:ea typeface="PingFang SC" panose="020B0400000000000000" pitchFamily="34" charset="-122"/>
                          <a:cs typeface="Times New Roman" panose="02020603050405020304" pitchFamily="18" charset="0"/>
                        </a:rPr>
                        <a:t>支付寶</a:t>
                      </a:r>
                      <a:endParaRPr lang="zh-TW" altLang="en-US" dirty="0">
                        <a:latin typeface="PingFang SC" panose="020B0400000000000000" pitchFamily="34" charset="-122"/>
                        <a:ea typeface="PingFang SC" panose="020B0400000000000000" pitchFamily="34" charset="-122"/>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nSpc>
                          <a:spcPct val="150000"/>
                        </a:lnSpc>
                        <a:buFont typeface="Arial" panose="020B0604020202020204" pitchFamily="34" charset="0"/>
                        <a:buChar char="•"/>
                      </a:pP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信用卡支付</a:t>
                      </a:r>
                      <a:endParaRPr lang="en-MY"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pPr marL="285750" indent="-285750">
                        <a:lnSpc>
                          <a:spcPct val="150000"/>
                        </a:lnSpc>
                        <a:buFont typeface="Arial" panose="020B0604020202020204" pitchFamily="34" charset="0"/>
                        <a:buChar char="•"/>
                      </a:pP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電子支付：</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Google Pay/</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Samsung Pay/ Apple pay</a:t>
                      </a:r>
                      <a:endParaRPr lang="en-US" altLang="zh-TW" dirty="0">
                        <a:latin typeface="PingFang SC" panose="020B0400000000000000" pitchFamily="34" charset="-122"/>
                        <a:ea typeface="PingFang SC" panose="020B0400000000000000" pitchFamily="34" charset="-122"/>
                      </a:endParaRPr>
                    </a:p>
                    <a:p>
                      <a:endParaRPr lang="zh-TW" altLang="en-US" dirty="0">
                        <a:latin typeface="PingFang SC" panose="020B0400000000000000" pitchFamily="34" charset="-122"/>
                        <a:ea typeface="PingFang SC" panose="020B0400000000000000" pitchFamily="34" charset="-122"/>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0845299"/>
                  </a:ext>
                </a:extLst>
              </a:tr>
            </a:tbl>
          </a:graphicData>
        </a:graphic>
      </p:graphicFrame>
      <p:sp>
        <p:nvSpPr>
          <p:cNvPr id="4" name="Google Shape;244;p34">
            <a:extLst>
              <a:ext uri="{FF2B5EF4-FFF2-40B4-BE49-F238E27FC236}">
                <a16:creationId xmlns:a16="http://schemas.microsoft.com/office/drawing/2014/main" id="{7391D545-A9F7-4647-A797-99AECA0604D1}"/>
              </a:ext>
            </a:extLst>
          </p:cNvPr>
          <p:cNvSpPr/>
          <p:nvPr/>
        </p:nvSpPr>
        <p:spPr>
          <a:xfrm>
            <a:off x="0" y="478564"/>
            <a:ext cx="1341690" cy="10080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4;p28">
            <a:extLst>
              <a:ext uri="{FF2B5EF4-FFF2-40B4-BE49-F238E27FC236}">
                <a16:creationId xmlns:a16="http://schemas.microsoft.com/office/drawing/2014/main" id="{CBDD19C4-1706-D341-88BA-0BDBCC36BFFF}"/>
              </a:ext>
            </a:extLst>
          </p:cNvPr>
          <p:cNvSpPr txBox="1">
            <a:spLocks noGrp="1"/>
          </p:cNvSpPr>
          <p:nvPr>
            <p:ph type="ctrTitle"/>
          </p:nvPr>
        </p:nvSpPr>
        <p:spPr>
          <a:xfrm>
            <a:off x="253292" y="624639"/>
            <a:ext cx="826521" cy="6230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2000" b="1" dirty="0">
                <a:latin typeface="PingFang SC" panose="020B0400000000000000" pitchFamily="34" charset="-122"/>
                <a:ea typeface="PingFang SC" panose="020B0400000000000000" pitchFamily="34" charset="-122"/>
              </a:rPr>
              <a:t>金流</a:t>
            </a:r>
            <a:endParaRPr lang="en-MY" sz="2000" b="1" dirty="0">
              <a:latin typeface="PingFang SC" panose="020B0400000000000000" pitchFamily="34" charset="-122"/>
              <a:ea typeface="PingFang SC" panose="020B0400000000000000" pitchFamily="34" charset="-122"/>
            </a:endParaRPr>
          </a:p>
        </p:txBody>
      </p:sp>
      <p:pic>
        <p:nvPicPr>
          <p:cNvPr id="10" name="Picture 2" descr="Zara Logo - PNG and Vector - Logo Download">
            <a:extLst>
              <a:ext uri="{FF2B5EF4-FFF2-40B4-BE49-F238E27FC236}">
                <a16:creationId xmlns:a16="http://schemas.microsoft.com/office/drawing/2014/main" id="{C29E7C37-5504-8641-86E0-F2F5AF5B0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172" y="724158"/>
            <a:ext cx="1626631" cy="6842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iqlo logo vector free download | TOPpng">
            <a:extLst>
              <a:ext uri="{FF2B5EF4-FFF2-40B4-BE49-F238E27FC236}">
                <a16:creationId xmlns:a16="http://schemas.microsoft.com/office/drawing/2014/main" id="{C4CCC27E-2595-EB40-8C9D-A493BF10B74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79" b="89872" l="9048" r="90595">
                        <a14:foregroundMark x1="9405" y1="33062" x2="43690" y2="67753"/>
                        <a14:foregroundMark x1="45357" y1="31665" x2="22976" y2="53318"/>
                        <a14:foregroundMark x1="22976" y1="53318" x2="10714" y2="70198"/>
                        <a14:foregroundMark x1="19405" y1="52852" x2="19405" y2="52852"/>
                        <a14:foregroundMark x1="19405" y1="52852" x2="19405" y2="52852"/>
                        <a14:foregroundMark x1="12976" y1="50175" x2="12976" y2="50175"/>
                        <a14:foregroundMark x1="12976" y1="50175" x2="12976" y2="50175"/>
                        <a14:foregroundMark x1="11786" y1="36205" x2="11786" y2="36205"/>
                        <a14:foregroundMark x1="11786" y1="36205" x2="11786" y2="36205"/>
                        <a14:foregroundMark x1="21310" y1="35390" x2="20476" y2="35506"/>
                        <a14:foregroundMark x1="20476" y1="35506" x2="20476" y2="35506"/>
                        <a14:foregroundMark x1="20476" y1="35506" x2="20476" y2="35506"/>
                        <a14:foregroundMark x1="20476" y1="35506" x2="20476" y2="35506"/>
                        <a14:foregroundMark x1="20476" y1="35506" x2="20476" y2="35506"/>
                        <a14:foregroundMark x1="40357" y1="34109" x2="22381" y2="46217"/>
                        <a14:foregroundMark x1="22738" y1="35274" x2="15476" y2="50175"/>
                        <a14:foregroundMark x1="27024" y1="45169" x2="44048" y2="48778"/>
                        <a14:foregroundMark x1="44048" y1="48894" x2="44048" y2="48894"/>
                        <a14:foregroundMark x1="44048" y1="48894" x2="44048" y2="48894"/>
                        <a14:foregroundMark x1="29405" y1="62049" x2="33810" y2="52619"/>
                        <a14:foregroundMark x1="39643" y1="52619" x2="39643" y2="52619"/>
                        <a14:foregroundMark x1="39643" y1="52619" x2="39643" y2="52619"/>
                        <a14:foregroundMark x1="45714" y1="67404" x2="23214" y2="53783"/>
                        <a14:foregroundMark x1="23214" y1="53783" x2="13214" y2="52503"/>
                        <a14:foregroundMark x1="13214" y1="52503" x2="12619" y2="52619"/>
                        <a14:foregroundMark x1="30714" y1="65658" x2="36071" y2="56228"/>
                        <a14:foregroundMark x1="36071" y1="56228" x2="40952" y2="52852"/>
                        <a14:foregroundMark x1="24405" y1="65192" x2="17143" y2="57742"/>
                        <a14:foregroundMark x1="17143" y1="57742" x2="9048" y2="53085"/>
                        <a14:foregroundMark x1="42857" y1="55995" x2="38333" y2="57509"/>
                        <a14:foregroundMark x1="53214" y1="33877" x2="60833" y2="40163"/>
                        <a14:foregroundMark x1="60833" y1="40163" x2="78690" y2="64377"/>
                        <a14:foregroundMark x1="78690" y1="64377" x2="87024" y2="63562"/>
                        <a14:foregroundMark x1="90119" y1="35390" x2="90595" y2="60419"/>
                        <a14:foregroundMark x1="90595" y1="60419" x2="83214" y2="63562"/>
                        <a14:foregroundMark x1="84643" y1="40396" x2="59762" y2="40629"/>
                        <a14:foregroundMark x1="59762" y1="40629" x2="58214" y2="45169"/>
                        <a14:foregroundMark x1="88452" y1="45518" x2="67738" y2="36903"/>
                        <a14:foregroundMark x1="67738" y1="36903" x2="62738" y2="36554"/>
                        <a14:foregroundMark x1="84048" y1="37020" x2="73810" y2="62049"/>
                        <a14:foregroundMark x1="73810" y1="62049" x2="70476" y2="63795"/>
                        <a14:foregroundMark x1="60119" y1="63213" x2="65119" y2="49942"/>
                        <a14:foregroundMark x1="57143" y1="54715" x2="63452" y2="61583"/>
                        <a14:foregroundMark x1="63452" y1="61583" x2="64286" y2="66240"/>
                        <a14:foregroundMark x1="80595" y1="53201" x2="86310" y2="55413"/>
                        <a14:foregroundMark x1="81667" y1="58556" x2="81548" y2="58556"/>
                        <a14:foregroundMark x1="81548" y1="58556" x2="81548" y2="58556"/>
                        <a14:foregroundMark x1="83810" y1="45984" x2="83929" y2="45984"/>
                        <a14:foregroundMark x1="83929" y1="45984" x2="83929" y2="45984"/>
                        <a14:foregroundMark x1="77024" y1="44587" x2="68810" y2="44703"/>
                        <a14:foregroundMark x1="77381" y1="37602" x2="75595" y2="35856"/>
                        <a14:foregroundMark x1="80476" y1="34342" x2="74643" y2="33644"/>
                      </a14:backgroundRemoval>
                    </a14:imgEffect>
                  </a14:imgLayer>
                </a14:imgProps>
              </a:ext>
              <a:ext uri="{28A0092B-C50C-407E-A947-70E740481C1C}">
                <a14:useLocalDpi xmlns:a14="http://schemas.microsoft.com/office/drawing/2010/main" val="0"/>
              </a:ext>
            </a:extLst>
          </a:blip>
          <a:srcRect/>
          <a:stretch>
            <a:fillRect/>
          </a:stretch>
        </p:blipFill>
        <p:spPr bwMode="auto">
          <a:xfrm>
            <a:off x="5975286" y="122236"/>
            <a:ext cx="1816511" cy="1857795"/>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74;p28">
            <a:extLst>
              <a:ext uri="{FF2B5EF4-FFF2-40B4-BE49-F238E27FC236}">
                <a16:creationId xmlns:a16="http://schemas.microsoft.com/office/drawing/2014/main" id="{0935A458-665C-5048-B336-24B2DC8EE232}"/>
              </a:ext>
            </a:extLst>
          </p:cNvPr>
          <p:cNvSpPr txBox="1">
            <a:spLocks/>
          </p:cNvSpPr>
          <p:nvPr/>
        </p:nvSpPr>
        <p:spPr>
          <a:xfrm>
            <a:off x="803789" y="1969831"/>
            <a:ext cx="826521" cy="62304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92938"/>
              </a:buClr>
              <a:buSzPts val="1200"/>
              <a:buFont typeface="Josefin Sans"/>
              <a:buNone/>
              <a:defRPr sz="1800" b="0" i="0" u="none" strike="noStrike" cap="none">
                <a:solidFill>
                  <a:srgbClr val="292938"/>
                </a:solidFill>
                <a:latin typeface="Abril Fatface"/>
                <a:ea typeface="Abril Fatface"/>
                <a:cs typeface="Abril Fatface"/>
                <a:sym typeface="Abril Fatface"/>
              </a:defRPr>
            </a:lvl1pPr>
            <a:lvl2pPr marR="0" lvl="1"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2pPr>
            <a:lvl3pPr marR="0" lvl="2"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3pPr>
            <a:lvl4pPr marR="0" lvl="3"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4pPr>
            <a:lvl5pPr marR="0" lvl="4"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5pPr>
            <a:lvl6pPr marR="0" lvl="5"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6pPr>
            <a:lvl7pPr marR="0" lvl="6"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7pPr>
            <a:lvl8pPr marR="0" lvl="7"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8pPr>
            <a:lvl9pPr marR="0" lvl="8"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9pPr>
          </a:lstStyle>
          <a:p>
            <a:r>
              <a:rPr lang="zh-TW" altLang="en-US" sz="1400" b="1" dirty="0">
                <a:solidFill>
                  <a:schemeClr val="bg2"/>
                </a:solidFill>
                <a:latin typeface="PingFang SC" panose="020B0400000000000000" pitchFamily="34" charset="-122"/>
                <a:ea typeface="PingFang SC" panose="020B0400000000000000" pitchFamily="34" charset="-122"/>
              </a:rPr>
              <a:t>自營</a:t>
            </a:r>
            <a:endParaRPr lang="en-MY" sz="1400" b="1" dirty="0">
              <a:solidFill>
                <a:schemeClr val="bg2"/>
              </a:solidFill>
              <a:latin typeface="PingFang SC" panose="020B0400000000000000" pitchFamily="34" charset="-122"/>
              <a:ea typeface="PingFang SC" panose="020B0400000000000000" pitchFamily="34" charset="-122"/>
            </a:endParaRPr>
          </a:p>
        </p:txBody>
      </p:sp>
      <p:sp>
        <p:nvSpPr>
          <p:cNvPr id="14" name="Google Shape;174;p28">
            <a:extLst>
              <a:ext uri="{FF2B5EF4-FFF2-40B4-BE49-F238E27FC236}">
                <a16:creationId xmlns:a16="http://schemas.microsoft.com/office/drawing/2014/main" id="{F2CD4F91-52E1-6F42-BBB1-D9FF31B5652C}"/>
              </a:ext>
            </a:extLst>
          </p:cNvPr>
          <p:cNvSpPr txBox="1">
            <a:spLocks/>
          </p:cNvSpPr>
          <p:nvPr/>
        </p:nvSpPr>
        <p:spPr>
          <a:xfrm>
            <a:off x="803789" y="3434341"/>
            <a:ext cx="826521" cy="62304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92938"/>
              </a:buClr>
              <a:buSzPts val="1200"/>
              <a:buFont typeface="Josefin Sans"/>
              <a:buNone/>
              <a:defRPr sz="1800" b="0" i="0" u="none" strike="noStrike" cap="none">
                <a:solidFill>
                  <a:srgbClr val="292938"/>
                </a:solidFill>
                <a:latin typeface="Abril Fatface"/>
                <a:ea typeface="Abril Fatface"/>
                <a:cs typeface="Abril Fatface"/>
                <a:sym typeface="Abril Fatface"/>
              </a:defRPr>
            </a:lvl1pPr>
            <a:lvl2pPr marR="0" lvl="1"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2pPr>
            <a:lvl3pPr marR="0" lvl="2"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3pPr>
            <a:lvl4pPr marR="0" lvl="3"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4pPr>
            <a:lvl5pPr marR="0" lvl="4"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5pPr>
            <a:lvl6pPr marR="0" lvl="5"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6pPr>
            <a:lvl7pPr marR="0" lvl="6"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7pPr>
            <a:lvl8pPr marR="0" lvl="7"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8pPr>
            <a:lvl9pPr marR="0" lvl="8"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9pPr>
          </a:lstStyle>
          <a:p>
            <a:r>
              <a:rPr lang="zh-TW" altLang="en-US" sz="1400" b="1" dirty="0">
                <a:solidFill>
                  <a:schemeClr val="bg2"/>
                </a:solidFill>
                <a:latin typeface="PingFang SC" panose="020B0400000000000000" pitchFamily="34" charset="-122"/>
                <a:ea typeface="PingFang SC" panose="020B0400000000000000" pitchFamily="34" charset="-122"/>
              </a:rPr>
              <a:t>委外</a:t>
            </a:r>
            <a:endParaRPr lang="en-MY" sz="1400" b="1" dirty="0">
              <a:solidFill>
                <a:schemeClr val="bg2"/>
              </a:solidFill>
              <a:latin typeface="PingFang SC" panose="020B0400000000000000" pitchFamily="34" charset="-122"/>
              <a:ea typeface="PingFang SC" panose="020B0400000000000000" pitchFamily="34" charset="-122"/>
            </a:endParaRPr>
          </a:p>
        </p:txBody>
      </p:sp>
      <p:cxnSp>
        <p:nvCxnSpPr>
          <p:cNvPr id="15" name="Google Shape;193;p30">
            <a:extLst>
              <a:ext uri="{FF2B5EF4-FFF2-40B4-BE49-F238E27FC236}">
                <a16:creationId xmlns:a16="http://schemas.microsoft.com/office/drawing/2014/main" id="{C55C884E-031B-4446-88B0-3503AA4B81F6}"/>
              </a:ext>
            </a:extLst>
          </p:cNvPr>
          <p:cNvCxnSpPr>
            <a:cxnSpLocks/>
          </p:cNvCxnSpPr>
          <p:nvPr/>
        </p:nvCxnSpPr>
        <p:spPr>
          <a:xfrm>
            <a:off x="956719" y="766886"/>
            <a:ext cx="0" cy="3898050"/>
          </a:xfrm>
          <a:prstGeom prst="straightConnector1">
            <a:avLst/>
          </a:prstGeom>
          <a:noFill/>
          <a:ln w="19050" cap="flat" cmpd="sng">
            <a:solidFill>
              <a:schemeClr val="bg2"/>
            </a:solidFill>
            <a:prstDash val="solid"/>
            <a:round/>
            <a:headEnd type="none" w="med" len="med"/>
            <a:tailEnd type="none" w="med" len="med"/>
          </a:ln>
        </p:spPr>
      </p:cxnSp>
      <p:sp>
        <p:nvSpPr>
          <p:cNvPr id="17" name="Google Shape;195;p30">
            <a:extLst>
              <a:ext uri="{FF2B5EF4-FFF2-40B4-BE49-F238E27FC236}">
                <a16:creationId xmlns:a16="http://schemas.microsoft.com/office/drawing/2014/main" id="{4A577ACB-74BB-6A49-9895-C22C105C9FEF}"/>
              </a:ext>
            </a:extLst>
          </p:cNvPr>
          <p:cNvSpPr/>
          <p:nvPr/>
        </p:nvSpPr>
        <p:spPr>
          <a:xfrm>
            <a:off x="865519" y="2297218"/>
            <a:ext cx="182400" cy="182400"/>
          </a:xfrm>
          <a:prstGeom prst="rect">
            <a:avLst/>
          </a:prstGeom>
          <a:solidFill>
            <a:schemeClr val="bg2"/>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6;p30">
            <a:extLst>
              <a:ext uri="{FF2B5EF4-FFF2-40B4-BE49-F238E27FC236}">
                <a16:creationId xmlns:a16="http://schemas.microsoft.com/office/drawing/2014/main" id="{C497A788-6797-994F-A7EE-833B4DBA1F42}"/>
              </a:ext>
            </a:extLst>
          </p:cNvPr>
          <p:cNvSpPr/>
          <p:nvPr/>
        </p:nvSpPr>
        <p:spPr>
          <a:xfrm>
            <a:off x="865519" y="3762299"/>
            <a:ext cx="182400" cy="182400"/>
          </a:xfrm>
          <a:prstGeom prst="rect">
            <a:avLst/>
          </a:prstGeom>
          <a:solidFill>
            <a:schemeClr val="bg2"/>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323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cxnSp>
        <p:nvCxnSpPr>
          <p:cNvPr id="15" name="Google Shape;193;p30">
            <a:extLst>
              <a:ext uri="{FF2B5EF4-FFF2-40B4-BE49-F238E27FC236}">
                <a16:creationId xmlns:a16="http://schemas.microsoft.com/office/drawing/2014/main" id="{C55C884E-031B-4446-88B0-3503AA4B81F6}"/>
              </a:ext>
            </a:extLst>
          </p:cNvPr>
          <p:cNvCxnSpPr>
            <a:cxnSpLocks/>
          </p:cNvCxnSpPr>
          <p:nvPr/>
        </p:nvCxnSpPr>
        <p:spPr>
          <a:xfrm>
            <a:off x="956719" y="766886"/>
            <a:ext cx="0" cy="3898050"/>
          </a:xfrm>
          <a:prstGeom prst="straightConnector1">
            <a:avLst/>
          </a:prstGeom>
          <a:noFill/>
          <a:ln w="19050" cap="flat" cmpd="sng">
            <a:solidFill>
              <a:schemeClr val="bg2"/>
            </a:solidFill>
            <a:prstDash val="solid"/>
            <a:round/>
            <a:headEnd type="none" w="med" len="med"/>
            <a:tailEnd type="none" w="med" len="med"/>
          </a:ln>
        </p:spPr>
      </p:cxnSp>
      <p:graphicFrame>
        <p:nvGraphicFramePr>
          <p:cNvPr id="7" name="表格 7">
            <a:extLst>
              <a:ext uri="{FF2B5EF4-FFF2-40B4-BE49-F238E27FC236}">
                <a16:creationId xmlns:a16="http://schemas.microsoft.com/office/drawing/2014/main" id="{B603245B-B43E-4A42-B9CF-8ECF1CD52E2E}"/>
              </a:ext>
            </a:extLst>
          </p:cNvPr>
          <p:cNvGraphicFramePr>
            <a:graphicFrameLocks noGrp="1"/>
          </p:cNvGraphicFramePr>
          <p:nvPr>
            <p:extLst>
              <p:ext uri="{D42A27DB-BD31-4B8C-83A1-F6EECF244321}">
                <p14:modId xmlns:p14="http://schemas.microsoft.com/office/powerpoint/2010/main" val="3073505856"/>
              </p:ext>
            </p:extLst>
          </p:nvPr>
        </p:nvGraphicFramePr>
        <p:xfrm>
          <a:off x="1913438" y="1682894"/>
          <a:ext cx="6777622" cy="3000201"/>
        </p:xfrm>
        <a:graphic>
          <a:graphicData uri="http://schemas.openxmlformats.org/drawingml/2006/table">
            <a:tbl>
              <a:tblPr firstRow="1" bandRow="1">
                <a:tableStyleId>{A31E8BB2-6C26-47A9-87FE-DA14C3CEAFBE}</a:tableStyleId>
              </a:tblPr>
              <a:tblGrid>
                <a:gridCol w="2867284">
                  <a:extLst>
                    <a:ext uri="{9D8B030D-6E8A-4147-A177-3AD203B41FA5}">
                      <a16:colId xmlns:a16="http://schemas.microsoft.com/office/drawing/2014/main" val="3833778263"/>
                    </a:ext>
                  </a:extLst>
                </a:gridCol>
                <a:gridCol w="3910338">
                  <a:extLst>
                    <a:ext uri="{9D8B030D-6E8A-4147-A177-3AD203B41FA5}">
                      <a16:colId xmlns:a16="http://schemas.microsoft.com/office/drawing/2014/main" val="1415826121"/>
                    </a:ext>
                  </a:extLst>
                </a:gridCol>
              </a:tblGrid>
              <a:tr h="1060306">
                <a:tc>
                  <a:txBody>
                    <a:bodyPr/>
                    <a:lstStyle/>
                    <a:p>
                      <a:pPr marL="171450" lvl="0" indent="-171450">
                        <a:lnSpc>
                          <a:spcPct val="150000"/>
                        </a:lnSpc>
                        <a:buFont typeface="Arial" panose="020B0604020202020204" pitchFamily="34" charset="0"/>
                        <a:buChar char="•"/>
                      </a:pPr>
                      <a:endParaRPr lang="en-US" altLang="zh-TW" sz="1400" kern="100" dirty="0">
                        <a:effectLst/>
                        <a:latin typeface="PingFang SC" panose="020B0400000000000000" pitchFamily="34" charset="-122"/>
                        <a:ea typeface="PingFang SC" panose="020B0400000000000000" pitchFamily="34" charset="-122"/>
                        <a:cs typeface="Times New Roman" panose="02020603050405020304" pitchFamily="18" charset="0"/>
                      </a:endParaRPr>
                    </a:p>
                    <a:p>
                      <a:pPr marL="171450" lvl="0" indent="-171450">
                        <a:lnSpc>
                          <a:spcPct val="150000"/>
                        </a:lnSpc>
                        <a:buFont typeface="Arial" panose="020B0604020202020204" pitchFamily="34" charset="0"/>
                        <a:buChar char="•"/>
                      </a:pPr>
                      <a:r>
                        <a:rPr lang="zh-TW" altLang="en-US" sz="1400" kern="100" dirty="0">
                          <a:effectLst/>
                          <a:latin typeface="PingFang SC" panose="020B0400000000000000" pitchFamily="34" charset="-122"/>
                          <a:ea typeface="PingFang SC" panose="020B0400000000000000" pitchFamily="34" charset="-122"/>
                          <a:cs typeface="Times New Roman" panose="02020603050405020304" pitchFamily="18" charset="0"/>
                        </a:rPr>
                        <a:t>配備 </a:t>
                      </a:r>
                      <a:r>
                        <a:rPr lang="en-US" altLang="zh-TW" sz="1400" kern="100" dirty="0">
                          <a:effectLst/>
                          <a:latin typeface="PingFang SC" panose="020B0400000000000000" pitchFamily="34" charset="-122"/>
                          <a:ea typeface="PingFang SC" panose="020B0400000000000000" pitchFamily="34" charset="-122"/>
                          <a:cs typeface="Times New Roman" panose="02020603050405020304" pitchFamily="18" charset="0"/>
                        </a:rPr>
                        <a:t>PDA </a:t>
                      </a:r>
                      <a:r>
                        <a:rPr lang="zh-TW" altLang="en-US" sz="1400" kern="100" dirty="0">
                          <a:effectLst/>
                          <a:latin typeface="PingFang SC" panose="020B0400000000000000" pitchFamily="34" charset="-122"/>
                          <a:ea typeface="PingFang SC" panose="020B0400000000000000" pitchFamily="34" charset="-122"/>
                          <a:cs typeface="Times New Roman" panose="02020603050405020304" pitchFamily="18" charset="0"/>
                        </a:rPr>
                        <a:t>與</a:t>
                      </a:r>
                      <a:r>
                        <a:rPr lang="en-US" altLang="zh-TW" sz="1400" kern="100" dirty="0">
                          <a:effectLst/>
                          <a:latin typeface="PingFang SC" panose="020B0400000000000000" pitchFamily="34" charset="-122"/>
                          <a:ea typeface="PingFang SC" panose="020B0400000000000000" pitchFamily="34" charset="-122"/>
                          <a:cs typeface="Times New Roman" panose="02020603050405020304" pitchFamily="18" charset="0"/>
                        </a:rPr>
                        <a:t> POS </a:t>
                      </a:r>
                      <a:r>
                        <a:rPr lang="zh-TW" altLang="en-US" sz="1400" kern="100" dirty="0">
                          <a:effectLst/>
                          <a:latin typeface="PingFang SC" panose="020B0400000000000000" pitchFamily="34" charset="-122"/>
                          <a:ea typeface="PingFang SC" panose="020B0400000000000000" pitchFamily="34" charset="-122"/>
                          <a:cs typeface="Times New Roman" panose="02020603050405020304" pitchFamily="18" charset="0"/>
                        </a:rPr>
                        <a:t>系統與總部連線</a:t>
                      </a:r>
                      <a:endParaRPr lang="zh-TW" sz="1400"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G4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系統：</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Uniqlo</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內部系統導入和系統展開的進銷系統 </a:t>
                      </a:r>
                      <a:endPar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pPr marL="171450" marR="0" lvl="0" indent="-17145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G1</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系統：負責人事和財務的一體化管理系統 </a:t>
                      </a:r>
                      <a:endParaRPr lang="zh-TW" altLang="en-US" sz="1400" dirty="0">
                        <a:latin typeface="PingFang SC" panose="020B0400000000000000" pitchFamily="34" charset="-122"/>
                        <a:ea typeface="PingFang SC" panose="020B0400000000000000" pitchFamily="34" charset="-122"/>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547473"/>
                  </a:ext>
                </a:extLst>
              </a:tr>
              <a:tr h="905854">
                <a:tc>
                  <a:txBody>
                    <a:bodyPr/>
                    <a:lstStyle/>
                    <a:p>
                      <a:pPr marL="342900" lvl="0" indent="-342900">
                        <a:lnSpc>
                          <a:spcPct val="150000"/>
                        </a:lnSpc>
                        <a:buFont typeface="Arial" panose="020B0604020202020204" pitchFamily="34" charset="0"/>
                        <a:buChar char="•"/>
                      </a:pPr>
                      <a:endParaRPr lang="en-US" altLang="zh-TW" sz="1400" kern="100" dirty="0">
                        <a:effectLst/>
                        <a:latin typeface="Calibri" panose="020F0502020204030204" pitchFamily="34" charset="0"/>
                        <a:ea typeface="微軟正黑體" panose="020B0604030504040204" pitchFamily="34" charset="-120"/>
                        <a:cs typeface="Times New Roman" panose="02020603050405020304" pitchFamily="18" charset="0"/>
                      </a:endParaRPr>
                    </a:p>
                    <a:p>
                      <a:pPr marL="171450" lvl="0" indent="-171450">
                        <a:lnSpc>
                          <a:spcPct val="150000"/>
                        </a:lnSpc>
                        <a:buFont typeface="Arial" panose="020B0604020202020204" pitchFamily="34" charset="0"/>
                        <a:buChar char="•"/>
                      </a:pPr>
                      <a:r>
                        <a:rPr lang="zh-TW" altLang="en-US" sz="1400" kern="100" dirty="0">
                          <a:effectLst/>
                          <a:latin typeface="PingFang SC" panose="020B0400000000000000" pitchFamily="34" charset="-122"/>
                          <a:ea typeface="PingFang SC" panose="020B0400000000000000" pitchFamily="34" charset="-122"/>
                          <a:cs typeface="Times New Roman" panose="02020603050405020304" pitchFamily="18" charset="0"/>
                        </a:rPr>
                        <a:t>與德國軟體供應商</a:t>
                      </a:r>
                      <a:r>
                        <a:rPr lang="en-US" altLang="zh-TW" sz="1400" kern="100" dirty="0">
                          <a:effectLst/>
                          <a:latin typeface="PingFang SC" panose="020B0400000000000000" pitchFamily="34" charset="-122"/>
                          <a:ea typeface="PingFang SC" panose="020B0400000000000000" pitchFamily="34" charset="-122"/>
                          <a:cs typeface="Times New Roman" panose="02020603050405020304" pitchFamily="18" charset="0"/>
                        </a:rPr>
                        <a:t> SAP </a:t>
                      </a:r>
                      <a:r>
                        <a:rPr lang="zh-TW" altLang="en-US" sz="1400" kern="100" dirty="0">
                          <a:effectLst/>
                          <a:latin typeface="PingFang SC" panose="020B0400000000000000" pitchFamily="34" charset="-122"/>
                          <a:ea typeface="PingFang SC" panose="020B0400000000000000" pitchFamily="34" charset="-122"/>
                          <a:cs typeface="Times New Roman" panose="02020603050405020304" pitchFamily="18" charset="0"/>
                        </a:rPr>
                        <a:t>合作</a:t>
                      </a:r>
                      <a:endParaRPr lang="zh-TW" sz="1400" kern="100" dirty="0">
                        <a:effectLst/>
                        <a:latin typeface="PingFang SC" panose="020B0400000000000000" pitchFamily="34" charset="-122"/>
                        <a:ea typeface="PingFang SC" panose="020B0400000000000000" pitchFamily="34" charset="-122"/>
                        <a:cs typeface="Times New Roman" panose="02020603050405020304" pitchFamily="18"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lvl="0" indent="-171450">
                        <a:lnSpc>
                          <a:spcPct val="150000"/>
                        </a:lnSpc>
                        <a:buFont typeface="Arial" panose="020B0604020202020204" pitchFamily="34" charset="0"/>
                        <a:buChar char="•"/>
                      </a:pPr>
                      <a:r>
                        <a:rPr lang="zh-TW" altLang="en-US" sz="1400" kern="100" dirty="0">
                          <a:effectLst/>
                          <a:latin typeface="PingFang SC" panose="020B0400000000000000" pitchFamily="34" charset="-122"/>
                          <a:ea typeface="PingFang SC" panose="020B0400000000000000" pitchFamily="34" charset="-122"/>
                          <a:cs typeface="Times New Roman" panose="02020603050405020304" pitchFamily="18" charset="0"/>
                        </a:rPr>
                        <a:t>與德國軟體供應商</a:t>
                      </a:r>
                      <a:r>
                        <a:rPr lang="en-US" altLang="zh-TW" sz="1400" kern="100" dirty="0">
                          <a:effectLst/>
                          <a:latin typeface="PingFang SC" panose="020B0400000000000000" pitchFamily="34" charset="-122"/>
                          <a:ea typeface="PingFang SC" panose="020B0400000000000000" pitchFamily="34" charset="-122"/>
                          <a:cs typeface="Times New Roman" panose="02020603050405020304" pitchFamily="18" charset="0"/>
                        </a:rPr>
                        <a:t> SAP </a:t>
                      </a:r>
                      <a:r>
                        <a:rPr lang="zh-TW" altLang="en-US" sz="1400" kern="100" dirty="0">
                          <a:effectLst/>
                          <a:latin typeface="PingFang SC" panose="020B0400000000000000" pitchFamily="34" charset="-122"/>
                          <a:ea typeface="PingFang SC" panose="020B0400000000000000" pitchFamily="34" charset="-122"/>
                          <a:cs typeface="Times New Roman" panose="02020603050405020304" pitchFamily="18" charset="0"/>
                        </a:rPr>
                        <a:t>合作</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3746943"/>
                  </a:ext>
                </a:extLst>
              </a:tr>
              <a:tr h="1034041">
                <a:tc>
                  <a:txBody>
                    <a:bodyPr/>
                    <a:lstStyle/>
                    <a:p>
                      <a:pPr marL="171450" marR="0" lvl="0" indent="-17145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lang="en-US" altLang="zh-TW" sz="1400" kern="100" dirty="0">
                          <a:effectLst/>
                          <a:latin typeface="PingFang SC" panose="020B0400000000000000" pitchFamily="34" charset="-122"/>
                          <a:ea typeface="PingFang SC" panose="020B0400000000000000" pitchFamily="34" charset="-122"/>
                          <a:cs typeface="Times New Roman" panose="02020603050405020304" pitchFamily="18" charset="0"/>
                        </a:rPr>
                        <a:t>APP</a:t>
                      </a:r>
                    </a:p>
                    <a:p>
                      <a:pPr marL="171450" lvl="0" indent="-171450">
                        <a:lnSpc>
                          <a:spcPct val="150000"/>
                        </a:lnSpc>
                        <a:buFont typeface="Arial" panose="020B0604020202020204" pitchFamily="34" charset="0"/>
                        <a:buChar char="•"/>
                      </a:pPr>
                      <a:r>
                        <a:rPr lang="zh-TW" altLang="en-US" sz="1400" kern="100" dirty="0">
                          <a:effectLst/>
                          <a:latin typeface="PingFang SC" panose="020B0400000000000000" pitchFamily="34" charset="-122"/>
                          <a:ea typeface="PingFang SC" panose="020B0400000000000000" pitchFamily="34" charset="-122"/>
                          <a:cs typeface="Times New Roman" panose="02020603050405020304" pitchFamily="18" charset="0"/>
                        </a:rPr>
                        <a:t>官方網站</a:t>
                      </a:r>
                      <a:endParaRPr lang="en-US" altLang="zh-TW" sz="1400" kern="100" dirty="0">
                        <a:effectLst/>
                        <a:latin typeface="PingFang SC" panose="020B0400000000000000" pitchFamily="34" charset="-122"/>
                        <a:ea typeface="PingFang SC" panose="020B0400000000000000" pitchFamily="34" charset="-122"/>
                        <a:cs typeface="Times New Roman" panose="02020603050405020304" pitchFamily="18" charset="0"/>
                      </a:endParaRPr>
                    </a:p>
                    <a:p>
                      <a:pPr marL="171450" lvl="0" indent="-171450">
                        <a:lnSpc>
                          <a:spcPct val="150000"/>
                        </a:lnSpc>
                        <a:buFont typeface="Arial" panose="020B0604020202020204" pitchFamily="34" charset="0"/>
                        <a:buChar char="•"/>
                      </a:pPr>
                      <a:r>
                        <a:rPr lang="zh-CN" altLang="en-US" sz="1400" kern="100" dirty="0">
                          <a:effectLst/>
                          <a:latin typeface="PingFang SC" panose="020B0400000000000000" pitchFamily="34" charset="-122"/>
                          <a:ea typeface="PingFang SC" panose="020B0400000000000000" pitchFamily="34" charset="-122"/>
                          <a:cs typeface="Times New Roman" panose="02020603050405020304" pitchFamily="18" charset="0"/>
                        </a:rPr>
                        <a:t>淘寶</a:t>
                      </a:r>
                      <a:endParaRPr lang="zh-TW" altLang="en-US" sz="1400" dirty="0">
                        <a:latin typeface="PingFang SC" panose="020B0400000000000000" pitchFamily="34" charset="-122"/>
                        <a:ea typeface="PingFang SC" panose="020B0400000000000000" pitchFamily="34" charset="-122"/>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nSpc>
                          <a:spcPct val="150000"/>
                        </a:lnSpc>
                        <a:buFont typeface="Arial" panose="020B0604020202020204" pitchFamily="34" charset="0"/>
                        <a:buChar char="•"/>
                      </a:pP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APP </a:t>
                      </a:r>
                      <a:endParaRPr lang="en-US" altLang="zh-TW" sz="1400" dirty="0">
                        <a:latin typeface="PingFang SC" panose="020B0400000000000000" pitchFamily="34" charset="-122"/>
                        <a:ea typeface="PingFang SC" panose="020B0400000000000000" pitchFamily="34" charset="-122"/>
                      </a:endParaRPr>
                    </a:p>
                    <a:p>
                      <a:pPr marL="171450" indent="-171450">
                        <a:lnSpc>
                          <a:spcPct val="150000"/>
                        </a:lnSpc>
                        <a:buFont typeface="Arial" panose="020B0604020202020204" pitchFamily="34" charset="0"/>
                        <a:buChar char="•"/>
                      </a:pP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官方網站</a:t>
                      </a:r>
                      <a:endPar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pPr marL="171450" indent="-171450">
                        <a:lnSpc>
                          <a:spcPct val="150000"/>
                        </a:lnSpc>
                        <a:buFont typeface="Arial" panose="020B0604020202020204" pitchFamily="34" charset="0"/>
                        <a:buChar char="•"/>
                      </a:pPr>
                      <a:r>
                        <a:rPr lang="zh-CN"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淘寶</a:t>
                      </a:r>
                      <a:endParaRPr lang="zh-TW" altLang="en-US" sz="1400" dirty="0">
                        <a:latin typeface="PingFang SC" panose="020B0400000000000000" pitchFamily="34" charset="-122"/>
                        <a:ea typeface="PingFang SC" panose="020B0400000000000000" pitchFamily="34" charset="-122"/>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0845299"/>
                  </a:ext>
                </a:extLst>
              </a:tr>
            </a:tbl>
          </a:graphicData>
        </a:graphic>
      </p:graphicFrame>
      <p:sp>
        <p:nvSpPr>
          <p:cNvPr id="4" name="Google Shape;244;p34">
            <a:extLst>
              <a:ext uri="{FF2B5EF4-FFF2-40B4-BE49-F238E27FC236}">
                <a16:creationId xmlns:a16="http://schemas.microsoft.com/office/drawing/2014/main" id="{7391D545-A9F7-4647-A797-99AECA0604D1}"/>
              </a:ext>
            </a:extLst>
          </p:cNvPr>
          <p:cNvSpPr/>
          <p:nvPr/>
        </p:nvSpPr>
        <p:spPr>
          <a:xfrm>
            <a:off x="0" y="478564"/>
            <a:ext cx="1341690" cy="100800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4;p28">
            <a:extLst>
              <a:ext uri="{FF2B5EF4-FFF2-40B4-BE49-F238E27FC236}">
                <a16:creationId xmlns:a16="http://schemas.microsoft.com/office/drawing/2014/main" id="{CBDD19C4-1706-D341-88BA-0BDBCC36BFFF}"/>
              </a:ext>
            </a:extLst>
          </p:cNvPr>
          <p:cNvSpPr txBox="1">
            <a:spLocks noGrp="1"/>
          </p:cNvSpPr>
          <p:nvPr>
            <p:ph type="ctrTitle"/>
          </p:nvPr>
        </p:nvSpPr>
        <p:spPr>
          <a:xfrm>
            <a:off x="128186" y="616093"/>
            <a:ext cx="1128044" cy="6230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2400" b="1" dirty="0">
                <a:latin typeface="PingFang SC" panose="020B0400000000000000" pitchFamily="34" charset="-122"/>
                <a:ea typeface="PingFang SC" panose="020B0400000000000000" pitchFamily="34" charset="-122"/>
              </a:rPr>
              <a:t>資訊流</a:t>
            </a:r>
            <a:endParaRPr lang="en-MY" sz="2400" b="1" dirty="0">
              <a:latin typeface="PingFang SC" panose="020B0400000000000000" pitchFamily="34" charset="-122"/>
              <a:ea typeface="PingFang SC" panose="020B0400000000000000" pitchFamily="34" charset="-122"/>
            </a:endParaRPr>
          </a:p>
        </p:txBody>
      </p:sp>
      <p:pic>
        <p:nvPicPr>
          <p:cNvPr id="10" name="Picture 2" descr="Zara Logo - PNG and Vector - Logo Download">
            <a:extLst>
              <a:ext uri="{FF2B5EF4-FFF2-40B4-BE49-F238E27FC236}">
                <a16:creationId xmlns:a16="http://schemas.microsoft.com/office/drawing/2014/main" id="{C29E7C37-5504-8641-86E0-F2F5AF5B0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687" y="706302"/>
            <a:ext cx="1626631" cy="6842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iqlo logo vector free download | TOPpng">
            <a:extLst>
              <a:ext uri="{FF2B5EF4-FFF2-40B4-BE49-F238E27FC236}">
                <a16:creationId xmlns:a16="http://schemas.microsoft.com/office/drawing/2014/main" id="{C4CCC27E-2595-EB40-8C9D-A493BF10B74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79" b="89872" l="9048" r="90595">
                        <a14:foregroundMark x1="9405" y1="33062" x2="43690" y2="67753"/>
                        <a14:foregroundMark x1="45357" y1="31665" x2="22976" y2="53318"/>
                        <a14:foregroundMark x1="22976" y1="53318" x2="10714" y2="70198"/>
                        <a14:foregroundMark x1="19405" y1="52852" x2="19405" y2="52852"/>
                        <a14:foregroundMark x1="19405" y1="52852" x2="19405" y2="52852"/>
                        <a14:foregroundMark x1="12976" y1="50175" x2="12976" y2="50175"/>
                        <a14:foregroundMark x1="12976" y1="50175" x2="12976" y2="50175"/>
                        <a14:foregroundMark x1="11786" y1="36205" x2="11786" y2="36205"/>
                        <a14:foregroundMark x1="11786" y1="36205" x2="11786" y2="36205"/>
                        <a14:foregroundMark x1="21310" y1="35390" x2="20476" y2="35506"/>
                        <a14:foregroundMark x1="20476" y1="35506" x2="20476" y2="35506"/>
                        <a14:foregroundMark x1="20476" y1="35506" x2="20476" y2="35506"/>
                        <a14:foregroundMark x1="20476" y1="35506" x2="20476" y2="35506"/>
                        <a14:foregroundMark x1="20476" y1="35506" x2="20476" y2="35506"/>
                        <a14:foregroundMark x1="40357" y1="34109" x2="22381" y2="46217"/>
                        <a14:foregroundMark x1="22738" y1="35274" x2="15476" y2="50175"/>
                        <a14:foregroundMark x1="27024" y1="45169" x2="44048" y2="48778"/>
                        <a14:foregroundMark x1="44048" y1="48894" x2="44048" y2="48894"/>
                        <a14:foregroundMark x1="44048" y1="48894" x2="44048" y2="48894"/>
                        <a14:foregroundMark x1="29405" y1="62049" x2="33810" y2="52619"/>
                        <a14:foregroundMark x1="39643" y1="52619" x2="39643" y2="52619"/>
                        <a14:foregroundMark x1="39643" y1="52619" x2="39643" y2="52619"/>
                        <a14:foregroundMark x1="45714" y1="67404" x2="23214" y2="53783"/>
                        <a14:foregroundMark x1="23214" y1="53783" x2="13214" y2="52503"/>
                        <a14:foregroundMark x1="13214" y1="52503" x2="12619" y2="52619"/>
                        <a14:foregroundMark x1="30714" y1="65658" x2="36071" y2="56228"/>
                        <a14:foregroundMark x1="36071" y1="56228" x2="40952" y2="52852"/>
                        <a14:foregroundMark x1="24405" y1="65192" x2="17143" y2="57742"/>
                        <a14:foregroundMark x1="17143" y1="57742" x2="9048" y2="53085"/>
                        <a14:foregroundMark x1="42857" y1="55995" x2="38333" y2="57509"/>
                        <a14:foregroundMark x1="53214" y1="33877" x2="60833" y2="40163"/>
                        <a14:foregroundMark x1="60833" y1="40163" x2="78690" y2="64377"/>
                        <a14:foregroundMark x1="78690" y1="64377" x2="87024" y2="63562"/>
                        <a14:foregroundMark x1="90119" y1="35390" x2="90595" y2="60419"/>
                        <a14:foregroundMark x1="90595" y1="60419" x2="83214" y2="63562"/>
                        <a14:foregroundMark x1="84643" y1="40396" x2="59762" y2="40629"/>
                        <a14:foregroundMark x1="59762" y1="40629" x2="58214" y2="45169"/>
                        <a14:foregroundMark x1="88452" y1="45518" x2="67738" y2="36903"/>
                        <a14:foregroundMark x1="67738" y1="36903" x2="62738" y2="36554"/>
                        <a14:foregroundMark x1="84048" y1="37020" x2="73810" y2="62049"/>
                        <a14:foregroundMark x1="73810" y1="62049" x2="70476" y2="63795"/>
                        <a14:foregroundMark x1="60119" y1="63213" x2="65119" y2="49942"/>
                        <a14:foregroundMark x1="57143" y1="54715" x2="63452" y2="61583"/>
                        <a14:foregroundMark x1="63452" y1="61583" x2="64286" y2="66240"/>
                        <a14:foregroundMark x1="80595" y1="53201" x2="86310" y2="55413"/>
                        <a14:foregroundMark x1="81667" y1="58556" x2="81548" y2="58556"/>
                        <a14:foregroundMark x1="81548" y1="58556" x2="81548" y2="58556"/>
                        <a14:foregroundMark x1="83810" y1="45984" x2="83929" y2="45984"/>
                        <a14:foregroundMark x1="83929" y1="45984" x2="83929" y2="45984"/>
                        <a14:foregroundMark x1="77024" y1="44587" x2="68810" y2="44703"/>
                        <a14:foregroundMark x1="77381" y1="37602" x2="75595" y2="35856"/>
                        <a14:foregroundMark x1="80476" y1="34342" x2="74643" y2="33644"/>
                      </a14:backgroundRemoval>
                    </a14:imgEffect>
                  </a14:imgLayer>
                </a14:imgProps>
              </a:ext>
              <a:ext uri="{28A0092B-C50C-407E-A947-70E740481C1C}">
                <a14:useLocalDpi xmlns:a14="http://schemas.microsoft.com/office/drawing/2010/main" val="0"/>
              </a:ext>
            </a:extLst>
          </a:blip>
          <a:srcRect/>
          <a:stretch>
            <a:fillRect/>
          </a:stretch>
        </p:blipFill>
        <p:spPr bwMode="auto">
          <a:xfrm>
            <a:off x="5826200" y="119534"/>
            <a:ext cx="1816511" cy="1857795"/>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74;p28">
            <a:extLst>
              <a:ext uri="{FF2B5EF4-FFF2-40B4-BE49-F238E27FC236}">
                <a16:creationId xmlns:a16="http://schemas.microsoft.com/office/drawing/2014/main" id="{0935A458-665C-5048-B336-24B2DC8EE232}"/>
              </a:ext>
            </a:extLst>
          </p:cNvPr>
          <p:cNvSpPr txBox="1">
            <a:spLocks/>
          </p:cNvSpPr>
          <p:nvPr/>
        </p:nvSpPr>
        <p:spPr>
          <a:xfrm>
            <a:off x="877931" y="1759808"/>
            <a:ext cx="826521" cy="62304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92938"/>
              </a:buClr>
              <a:buSzPts val="1200"/>
              <a:buFont typeface="Josefin Sans"/>
              <a:buNone/>
              <a:defRPr sz="1800" b="0" i="0" u="none" strike="noStrike" cap="none">
                <a:solidFill>
                  <a:srgbClr val="292938"/>
                </a:solidFill>
                <a:latin typeface="Abril Fatface"/>
                <a:ea typeface="Abril Fatface"/>
                <a:cs typeface="Abril Fatface"/>
                <a:sym typeface="Abril Fatface"/>
              </a:defRPr>
            </a:lvl1pPr>
            <a:lvl2pPr marR="0" lvl="1"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2pPr>
            <a:lvl3pPr marR="0" lvl="2"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3pPr>
            <a:lvl4pPr marR="0" lvl="3"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4pPr>
            <a:lvl5pPr marR="0" lvl="4"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5pPr>
            <a:lvl6pPr marR="0" lvl="5"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6pPr>
            <a:lvl7pPr marR="0" lvl="6"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7pPr>
            <a:lvl8pPr marR="0" lvl="7"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8pPr>
            <a:lvl9pPr marR="0" lvl="8"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9pPr>
          </a:lstStyle>
          <a:p>
            <a:r>
              <a:rPr lang="en-US" sz="1400" b="1" dirty="0">
                <a:solidFill>
                  <a:schemeClr val="bg2"/>
                </a:solidFill>
                <a:latin typeface="PingFang SC" panose="020B0400000000000000" pitchFamily="34" charset="-122"/>
                <a:ea typeface="PingFang SC" panose="020B0400000000000000" pitchFamily="34" charset="-122"/>
              </a:rPr>
              <a:t>POS</a:t>
            </a:r>
            <a:endParaRPr lang="en-MY" sz="1400" b="1" dirty="0">
              <a:solidFill>
                <a:schemeClr val="bg2"/>
              </a:solidFill>
              <a:latin typeface="PingFang SC" panose="020B0400000000000000" pitchFamily="34" charset="-122"/>
              <a:ea typeface="PingFang SC" panose="020B0400000000000000" pitchFamily="34" charset="-122"/>
            </a:endParaRPr>
          </a:p>
        </p:txBody>
      </p:sp>
      <p:sp>
        <p:nvSpPr>
          <p:cNvPr id="14" name="Google Shape;174;p28">
            <a:extLst>
              <a:ext uri="{FF2B5EF4-FFF2-40B4-BE49-F238E27FC236}">
                <a16:creationId xmlns:a16="http://schemas.microsoft.com/office/drawing/2014/main" id="{F2CD4F91-52E1-6F42-BBB1-D9FF31B5652C}"/>
              </a:ext>
            </a:extLst>
          </p:cNvPr>
          <p:cNvSpPr txBox="1">
            <a:spLocks/>
          </p:cNvSpPr>
          <p:nvPr/>
        </p:nvSpPr>
        <p:spPr>
          <a:xfrm>
            <a:off x="877931" y="2725039"/>
            <a:ext cx="826521" cy="62304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92938"/>
              </a:buClr>
              <a:buSzPts val="1200"/>
              <a:buFont typeface="Josefin Sans"/>
              <a:buNone/>
              <a:defRPr sz="1800" b="0" i="0" u="none" strike="noStrike" cap="none">
                <a:solidFill>
                  <a:srgbClr val="292938"/>
                </a:solidFill>
                <a:latin typeface="Abril Fatface"/>
                <a:ea typeface="Abril Fatface"/>
                <a:cs typeface="Abril Fatface"/>
                <a:sym typeface="Abril Fatface"/>
              </a:defRPr>
            </a:lvl1pPr>
            <a:lvl2pPr marR="0" lvl="1"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2pPr>
            <a:lvl3pPr marR="0" lvl="2"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3pPr>
            <a:lvl4pPr marR="0" lvl="3"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4pPr>
            <a:lvl5pPr marR="0" lvl="4"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5pPr>
            <a:lvl6pPr marR="0" lvl="5"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6pPr>
            <a:lvl7pPr marR="0" lvl="6"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7pPr>
            <a:lvl8pPr marR="0" lvl="7"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8pPr>
            <a:lvl9pPr marR="0" lvl="8"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9pPr>
          </a:lstStyle>
          <a:p>
            <a:r>
              <a:rPr lang="en-US" sz="1400" b="1" dirty="0">
                <a:solidFill>
                  <a:schemeClr val="bg2"/>
                </a:solidFill>
                <a:latin typeface="PingFang SC" panose="020B0400000000000000" pitchFamily="34" charset="-122"/>
                <a:ea typeface="PingFang SC" panose="020B0400000000000000" pitchFamily="34" charset="-122"/>
              </a:rPr>
              <a:t>ERP</a:t>
            </a:r>
            <a:endParaRPr lang="en-MY" sz="1400" b="1" dirty="0">
              <a:solidFill>
                <a:schemeClr val="bg2"/>
              </a:solidFill>
              <a:latin typeface="PingFang SC" panose="020B0400000000000000" pitchFamily="34" charset="-122"/>
              <a:ea typeface="PingFang SC" panose="020B0400000000000000" pitchFamily="34" charset="-122"/>
            </a:endParaRPr>
          </a:p>
        </p:txBody>
      </p:sp>
      <p:sp>
        <p:nvSpPr>
          <p:cNvPr id="17" name="Google Shape;195;p30">
            <a:extLst>
              <a:ext uri="{FF2B5EF4-FFF2-40B4-BE49-F238E27FC236}">
                <a16:creationId xmlns:a16="http://schemas.microsoft.com/office/drawing/2014/main" id="{4A577ACB-74BB-6A49-9895-C22C105C9FEF}"/>
              </a:ext>
            </a:extLst>
          </p:cNvPr>
          <p:cNvSpPr/>
          <p:nvPr/>
        </p:nvSpPr>
        <p:spPr>
          <a:xfrm>
            <a:off x="865519" y="2054243"/>
            <a:ext cx="182400" cy="182400"/>
          </a:xfrm>
          <a:prstGeom prst="rect">
            <a:avLst/>
          </a:prstGeom>
          <a:solidFill>
            <a:schemeClr val="bg2"/>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6;p30">
            <a:extLst>
              <a:ext uri="{FF2B5EF4-FFF2-40B4-BE49-F238E27FC236}">
                <a16:creationId xmlns:a16="http://schemas.microsoft.com/office/drawing/2014/main" id="{C497A788-6797-994F-A7EE-833B4DBA1F42}"/>
              </a:ext>
            </a:extLst>
          </p:cNvPr>
          <p:cNvSpPr/>
          <p:nvPr/>
        </p:nvSpPr>
        <p:spPr>
          <a:xfrm>
            <a:off x="865519" y="3052997"/>
            <a:ext cx="182400" cy="182400"/>
          </a:xfrm>
          <a:prstGeom prst="rect">
            <a:avLst/>
          </a:prstGeom>
          <a:solidFill>
            <a:schemeClr val="bg2"/>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4;p28">
            <a:extLst>
              <a:ext uri="{FF2B5EF4-FFF2-40B4-BE49-F238E27FC236}">
                <a16:creationId xmlns:a16="http://schemas.microsoft.com/office/drawing/2014/main" id="{5F42008B-0F51-2449-ABBE-8C96911AE1A5}"/>
              </a:ext>
            </a:extLst>
          </p:cNvPr>
          <p:cNvSpPr txBox="1">
            <a:spLocks/>
          </p:cNvSpPr>
          <p:nvPr/>
        </p:nvSpPr>
        <p:spPr>
          <a:xfrm>
            <a:off x="877931" y="3677895"/>
            <a:ext cx="826521" cy="62304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92938"/>
              </a:buClr>
              <a:buSzPts val="1200"/>
              <a:buFont typeface="Josefin Sans"/>
              <a:buNone/>
              <a:defRPr sz="1800" b="0" i="0" u="none" strike="noStrike" cap="none">
                <a:solidFill>
                  <a:srgbClr val="292938"/>
                </a:solidFill>
                <a:latin typeface="Abril Fatface"/>
                <a:ea typeface="Abril Fatface"/>
                <a:cs typeface="Abril Fatface"/>
                <a:sym typeface="Abril Fatface"/>
              </a:defRPr>
            </a:lvl1pPr>
            <a:lvl2pPr marR="0" lvl="1"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2pPr>
            <a:lvl3pPr marR="0" lvl="2"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3pPr>
            <a:lvl4pPr marR="0" lvl="3"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4pPr>
            <a:lvl5pPr marR="0" lvl="4"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5pPr>
            <a:lvl6pPr marR="0" lvl="5"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6pPr>
            <a:lvl7pPr marR="0" lvl="6"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7pPr>
            <a:lvl8pPr marR="0" lvl="7"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8pPr>
            <a:lvl9pPr marR="0" lvl="8" algn="r" rtl="0">
              <a:lnSpc>
                <a:spcPct val="100000"/>
              </a:lnSpc>
              <a:spcBef>
                <a:spcPts val="0"/>
              </a:spcBef>
              <a:spcAft>
                <a:spcPts val="0"/>
              </a:spcAft>
              <a:buClr>
                <a:srgbClr val="292938"/>
              </a:buClr>
              <a:buSzPts val="1200"/>
              <a:buFont typeface="Josefin Sans"/>
              <a:buNone/>
              <a:defRPr sz="1200" b="1" i="0" u="none" strike="noStrike" cap="none">
                <a:solidFill>
                  <a:srgbClr val="292938"/>
                </a:solidFill>
                <a:latin typeface="Josefin Sans"/>
                <a:ea typeface="Josefin Sans"/>
                <a:cs typeface="Josefin Sans"/>
                <a:sym typeface="Josefin Sans"/>
              </a:defRPr>
            </a:lvl9pPr>
          </a:lstStyle>
          <a:p>
            <a:r>
              <a:rPr lang="en-US" sz="1400" b="1" dirty="0" err="1">
                <a:solidFill>
                  <a:schemeClr val="bg2"/>
                </a:solidFill>
                <a:latin typeface="PingFang SC" panose="020B0400000000000000" pitchFamily="34" charset="-122"/>
                <a:ea typeface="PingFang SC" panose="020B0400000000000000" pitchFamily="34" charset="-122"/>
              </a:rPr>
              <a:t>電商</a:t>
            </a:r>
            <a:endParaRPr lang="en-MY" sz="1400" b="1" dirty="0">
              <a:solidFill>
                <a:schemeClr val="bg2"/>
              </a:solidFill>
              <a:latin typeface="PingFang SC" panose="020B0400000000000000" pitchFamily="34" charset="-122"/>
              <a:ea typeface="PingFang SC" panose="020B0400000000000000" pitchFamily="34" charset="-122"/>
            </a:endParaRPr>
          </a:p>
        </p:txBody>
      </p:sp>
      <p:sp>
        <p:nvSpPr>
          <p:cNvPr id="16" name="Google Shape;196;p30">
            <a:extLst>
              <a:ext uri="{FF2B5EF4-FFF2-40B4-BE49-F238E27FC236}">
                <a16:creationId xmlns:a16="http://schemas.microsoft.com/office/drawing/2014/main" id="{0F5177D3-19E6-BB4F-AEBC-C4B07E2C5138}"/>
              </a:ext>
            </a:extLst>
          </p:cNvPr>
          <p:cNvSpPr/>
          <p:nvPr/>
        </p:nvSpPr>
        <p:spPr>
          <a:xfrm>
            <a:off x="865519" y="4005853"/>
            <a:ext cx="182400" cy="182400"/>
          </a:xfrm>
          <a:prstGeom prst="rect">
            <a:avLst/>
          </a:prstGeom>
          <a:solidFill>
            <a:schemeClr val="bg2"/>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232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4" name="Google Shape;244;p34">
            <a:extLst>
              <a:ext uri="{FF2B5EF4-FFF2-40B4-BE49-F238E27FC236}">
                <a16:creationId xmlns:a16="http://schemas.microsoft.com/office/drawing/2014/main" id="{7391D545-A9F7-4647-A797-99AECA0604D1}"/>
              </a:ext>
            </a:extLst>
          </p:cNvPr>
          <p:cNvSpPr/>
          <p:nvPr/>
        </p:nvSpPr>
        <p:spPr>
          <a:xfrm>
            <a:off x="0" y="478563"/>
            <a:ext cx="9144000" cy="700757"/>
          </a:xfrm>
          <a:prstGeom prst="rect">
            <a:avLst/>
          </a:prstGeom>
          <a:solidFill>
            <a:srgbClr val="E9A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4;p28">
            <a:extLst>
              <a:ext uri="{FF2B5EF4-FFF2-40B4-BE49-F238E27FC236}">
                <a16:creationId xmlns:a16="http://schemas.microsoft.com/office/drawing/2014/main" id="{CBDD19C4-1706-D341-88BA-0BDBCC36BFFF}"/>
              </a:ext>
            </a:extLst>
          </p:cNvPr>
          <p:cNvSpPr txBox="1">
            <a:spLocks noGrp="1"/>
          </p:cNvSpPr>
          <p:nvPr>
            <p:ph type="ctrTitle"/>
          </p:nvPr>
        </p:nvSpPr>
        <p:spPr>
          <a:xfrm>
            <a:off x="515169" y="556274"/>
            <a:ext cx="6370320" cy="6230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2000" b="1" dirty="0">
                <a:latin typeface="PingFang SC" panose="020B0400000000000000" pitchFamily="34" charset="-122"/>
                <a:ea typeface="PingFang SC" panose="020B0400000000000000" pitchFamily="34" charset="-122"/>
              </a:rPr>
              <a:t>服務與計價收費方式 </a:t>
            </a:r>
            <a:r>
              <a:rPr lang="en-US" altLang="zh-CN" sz="2000" b="1" dirty="0">
                <a:latin typeface="PingFang SC" panose="020B0400000000000000" pitchFamily="34" charset="-122"/>
                <a:ea typeface="PingFang SC" panose="020B0400000000000000" pitchFamily="34" charset="-122"/>
              </a:rPr>
              <a:t>– </a:t>
            </a:r>
            <a:r>
              <a:rPr lang="zh-CN" altLang="en-US" sz="2000" b="1" dirty="0">
                <a:latin typeface="PingFang SC" panose="020B0400000000000000" pitchFamily="34" charset="-122"/>
                <a:ea typeface="PingFang SC" panose="020B0400000000000000" pitchFamily="34" charset="-122"/>
              </a:rPr>
              <a:t>物流</a:t>
            </a:r>
            <a:endParaRPr lang="en-MY" sz="2000" b="1" dirty="0">
              <a:latin typeface="PingFang SC" panose="020B0400000000000000" pitchFamily="34" charset="-122"/>
              <a:ea typeface="PingFang SC" panose="020B0400000000000000" pitchFamily="34" charset="-122"/>
            </a:endParaRPr>
          </a:p>
        </p:txBody>
      </p:sp>
      <p:graphicFrame>
        <p:nvGraphicFramePr>
          <p:cNvPr id="12" name="表格 7">
            <a:extLst>
              <a:ext uri="{FF2B5EF4-FFF2-40B4-BE49-F238E27FC236}">
                <a16:creationId xmlns:a16="http://schemas.microsoft.com/office/drawing/2014/main" id="{1624FB59-DE46-E940-81A8-82D62B53046C}"/>
              </a:ext>
            </a:extLst>
          </p:cNvPr>
          <p:cNvGraphicFramePr>
            <a:graphicFrameLocks noGrp="1"/>
          </p:cNvGraphicFramePr>
          <p:nvPr>
            <p:extLst>
              <p:ext uri="{D42A27DB-BD31-4B8C-83A1-F6EECF244321}">
                <p14:modId xmlns:p14="http://schemas.microsoft.com/office/powerpoint/2010/main" val="4117431929"/>
              </p:ext>
            </p:extLst>
          </p:nvPr>
        </p:nvGraphicFramePr>
        <p:xfrm>
          <a:off x="880214" y="2365577"/>
          <a:ext cx="7566394" cy="2330055"/>
        </p:xfrm>
        <a:graphic>
          <a:graphicData uri="http://schemas.openxmlformats.org/drawingml/2006/table">
            <a:tbl>
              <a:tblPr firstRow="1" bandRow="1">
                <a:tableStyleId>{A31E8BB2-6C26-47A9-87FE-DA14C3CEAFBE}</a:tableStyleId>
              </a:tblPr>
              <a:tblGrid>
                <a:gridCol w="4281443">
                  <a:extLst>
                    <a:ext uri="{9D8B030D-6E8A-4147-A177-3AD203B41FA5}">
                      <a16:colId xmlns:a16="http://schemas.microsoft.com/office/drawing/2014/main" val="3833778263"/>
                    </a:ext>
                  </a:extLst>
                </a:gridCol>
                <a:gridCol w="3284951">
                  <a:extLst>
                    <a:ext uri="{9D8B030D-6E8A-4147-A177-3AD203B41FA5}">
                      <a16:colId xmlns:a16="http://schemas.microsoft.com/office/drawing/2014/main" val="1415826121"/>
                    </a:ext>
                  </a:extLst>
                </a:gridCol>
              </a:tblGrid>
              <a:tr h="2330055">
                <a:tc>
                  <a:txBody>
                    <a:bodyPr/>
                    <a:lstStyle/>
                    <a:p>
                      <a:pPr marL="0" lvl="0" indent="0">
                        <a:lnSpc>
                          <a:spcPct val="150000"/>
                        </a:lnSpc>
                        <a:buFont typeface="Arial" panose="020B0604020202020204" pitchFamily="34" charset="0"/>
                        <a:buNone/>
                      </a:pPr>
                      <a:endPar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pPr marL="0" lvl="0" indent="0">
                        <a:lnSpc>
                          <a:spcPct val="150000"/>
                        </a:lnSpc>
                        <a:buFont typeface="Arial" panose="020B0604020202020204" pitchFamily="34" charset="0"/>
                        <a:buNone/>
                      </a:pP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物流為自營，因此無需支付費用給</a:t>
                      </a:r>
                      <a:endPar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pPr marL="0" lvl="0" indent="0">
                        <a:lnSpc>
                          <a:spcPct val="150000"/>
                        </a:lnSpc>
                        <a:buFont typeface="Arial" panose="020B0604020202020204" pitchFamily="34" charset="0"/>
                        <a:buNone/>
                      </a:pP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第三方物流公司</a:t>
                      </a:r>
                      <a:endParaRPr lang="zh-TW" altLang="en-US" dirty="0">
                        <a:latin typeface="PingFang SC" panose="020B0400000000000000" pitchFamily="34" charset="-122"/>
                        <a:ea typeface="PingFang SC" panose="020B0400000000000000" pitchFamily="34" charset="-122"/>
                      </a:endParaRPr>
                    </a:p>
                  </a:txBody>
                  <a:tcPr marL="68580" marR="6858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None/>
                        <a:tabLst/>
                        <a:defRPr/>
                      </a:pPr>
                      <a:endPar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None/>
                        <a:tabLst/>
                        <a:defRPr/>
                      </a:pP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主要外包給嘉里大榮與台灣日通公司，</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B2B</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合約會有特殊協調，參考推估為約 </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0.9</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億新台幣</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年</a:t>
                      </a:r>
                    </a:p>
                  </a:txBody>
                  <a:tcPr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3746943"/>
                  </a:ext>
                </a:extLst>
              </a:tr>
            </a:tbl>
          </a:graphicData>
        </a:graphic>
      </p:graphicFrame>
      <p:pic>
        <p:nvPicPr>
          <p:cNvPr id="13" name="Picture 2" descr="Zara Logo - PNG and Vector - Logo Download">
            <a:extLst>
              <a:ext uri="{FF2B5EF4-FFF2-40B4-BE49-F238E27FC236}">
                <a16:creationId xmlns:a16="http://schemas.microsoft.com/office/drawing/2014/main" id="{DC20E208-D90F-7A45-8126-B9290BF10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490" y="1734595"/>
            <a:ext cx="1626631" cy="6842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uniqlo logo vector free download | TOPpng">
            <a:extLst>
              <a:ext uri="{FF2B5EF4-FFF2-40B4-BE49-F238E27FC236}">
                <a16:creationId xmlns:a16="http://schemas.microsoft.com/office/drawing/2014/main" id="{B22591AD-D5E4-6F47-BC47-658FC3E7E75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79" b="89872" l="9048" r="90595">
                        <a14:foregroundMark x1="9405" y1="33062" x2="43690" y2="67753"/>
                        <a14:foregroundMark x1="45357" y1="31665" x2="22976" y2="53318"/>
                        <a14:foregroundMark x1="22976" y1="53318" x2="10714" y2="70198"/>
                        <a14:foregroundMark x1="19405" y1="52852" x2="19405" y2="52852"/>
                        <a14:foregroundMark x1="19405" y1="52852" x2="19405" y2="52852"/>
                        <a14:foregroundMark x1="12976" y1="50175" x2="12976" y2="50175"/>
                        <a14:foregroundMark x1="12976" y1="50175" x2="12976" y2="50175"/>
                        <a14:foregroundMark x1="11786" y1="36205" x2="11786" y2="36205"/>
                        <a14:foregroundMark x1="11786" y1="36205" x2="11786" y2="36205"/>
                        <a14:foregroundMark x1="21310" y1="35390" x2="20476" y2="35506"/>
                        <a14:foregroundMark x1="20476" y1="35506" x2="20476" y2="35506"/>
                        <a14:foregroundMark x1="20476" y1="35506" x2="20476" y2="35506"/>
                        <a14:foregroundMark x1="20476" y1="35506" x2="20476" y2="35506"/>
                        <a14:foregroundMark x1="20476" y1="35506" x2="20476" y2="35506"/>
                        <a14:foregroundMark x1="40357" y1="34109" x2="22381" y2="46217"/>
                        <a14:foregroundMark x1="22738" y1="35274" x2="15476" y2="50175"/>
                        <a14:foregroundMark x1="27024" y1="45169" x2="44048" y2="48778"/>
                        <a14:foregroundMark x1="44048" y1="48894" x2="44048" y2="48894"/>
                        <a14:foregroundMark x1="44048" y1="48894" x2="44048" y2="48894"/>
                        <a14:foregroundMark x1="29405" y1="62049" x2="33810" y2="52619"/>
                        <a14:foregroundMark x1="39643" y1="52619" x2="39643" y2="52619"/>
                        <a14:foregroundMark x1="39643" y1="52619" x2="39643" y2="52619"/>
                        <a14:foregroundMark x1="45714" y1="67404" x2="23214" y2="53783"/>
                        <a14:foregroundMark x1="23214" y1="53783" x2="13214" y2="52503"/>
                        <a14:foregroundMark x1="13214" y1="52503" x2="12619" y2="52619"/>
                        <a14:foregroundMark x1="30714" y1="65658" x2="36071" y2="56228"/>
                        <a14:foregroundMark x1="36071" y1="56228" x2="40952" y2="52852"/>
                        <a14:foregroundMark x1="24405" y1="65192" x2="17143" y2="57742"/>
                        <a14:foregroundMark x1="17143" y1="57742" x2="9048" y2="53085"/>
                        <a14:foregroundMark x1="42857" y1="55995" x2="38333" y2="57509"/>
                        <a14:foregroundMark x1="53214" y1="33877" x2="60833" y2="40163"/>
                        <a14:foregroundMark x1="60833" y1="40163" x2="78690" y2="64377"/>
                        <a14:foregroundMark x1="78690" y1="64377" x2="87024" y2="63562"/>
                        <a14:foregroundMark x1="90119" y1="35390" x2="90595" y2="60419"/>
                        <a14:foregroundMark x1="90595" y1="60419" x2="83214" y2="63562"/>
                        <a14:foregroundMark x1="84643" y1="40396" x2="59762" y2="40629"/>
                        <a14:foregroundMark x1="59762" y1="40629" x2="58214" y2="45169"/>
                        <a14:foregroundMark x1="88452" y1="45518" x2="67738" y2="36903"/>
                        <a14:foregroundMark x1="67738" y1="36903" x2="62738" y2="36554"/>
                        <a14:foregroundMark x1="84048" y1="37020" x2="73810" y2="62049"/>
                        <a14:foregroundMark x1="73810" y1="62049" x2="70476" y2="63795"/>
                        <a14:foregroundMark x1="60119" y1="63213" x2="65119" y2="49942"/>
                        <a14:foregroundMark x1="57143" y1="54715" x2="63452" y2="61583"/>
                        <a14:foregroundMark x1="63452" y1="61583" x2="64286" y2="66240"/>
                        <a14:foregroundMark x1="80595" y1="53201" x2="86310" y2="55413"/>
                        <a14:foregroundMark x1="81667" y1="58556" x2="81548" y2="58556"/>
                        <a14:foregroundMark x1="81548" y1="58556" x2="81548" y2="58556"/>
                        <a14:foregroundMark x1="83810" y1="45984" x2="83929" y2="45984"/>
                        <a14:foregroundMark x1="83929" y1="45984" x2="83929" y2="45984"/>
                        <a14:foregroundMark x1="77024" y1="44587" x2="68810" y2="44703"/>
                        <a14:foregroundMark x1="77381" y1="37602" x2="75595" y2="35856"/>
                        <a14:foregroundMark x1="80476" y1="34342" x2="74643" y2="33644"/>
                      </a14:backgroundRemoval>
                    </a14:imgEffect>
                  </a14:imgLayer>
                </a14:imgProps>
              </a:ext>
              <a:ext uri="{28A0092B-C50C-407E-A947-70E740481C1C}">
                <a14:useLocalDpi xmlns:a14="http://schemas.microsoft.com/office/drawing/2010/main" val="0"/>
              </a:ext>
            </a:extLst>
          </a:blip>
          <a:srcRect/>
          <a:stretch>
            <a:fillRect/>
          </a:stretch>
        </p:blipFill>
        <p:spPr bwMode="auto">
          <a:xfrm>
            <a:off x="5498242" y="1147826"/>
            <a:ext cx="1816511" cy="1857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040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4" name="Google Shape;244;p34">
            <a:extLst>
              <a:ext uri="{FF2B5EF4-FFF2-40B4-BE49-F238E27FC236}">
                <a16:creationId xmlns:a16="http://schemas.microsoft.com/office/drawing/2014/main" id="{7391D545-A9F7-4647-A797-99AECA0604D1}"/>
              </a:ext>
            </a:extLst>
          </p:cNvPr>
          <p:cNvSpPr/>
          <p:nvPr/>
        </p:nvSpPr>
        <p:spPr>
          <a:xfrm>
            <a:off x="0" y="478563"/>
            <a:ext cx="9144000" cy="700757"/>
          </a:xfrm>
          <a:prstGeom prst="rect">
            <a:avLst/>
          </a:prstGeom>
          <a:solidFill>
            <a:srgbClr val="E9A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4;p28">
            <a:extLst>
              <a:ext uri="{FF2B5EF4-FFF2-40B4-BE49-F238E27FC236}">
                <a16:creationId xmlns:a16="http://schemas.microsoft.com/office/drawing/2014/main" id="{CBDD19C4-1706-D341-88BA-0BDBCC36BFFF}"/>
              </a:ext>
            </a:extLst>
          </p:cNvPr>
          <p:cNvSpPr txBox="1">
            <a:spLocks noGrp="1"/>
          </p:cNvSpPr>
          <p:nvPr>
            <p:ph type="ctrTitle"/>
          </p:nvPr>
        </p:nvSpPr>
        <p:spPr>
          <a:xfrm>
            <a:off x="515169" y="556274"/>
            <a:ext cx="6370320" cy="6230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2000" b="1" dirty="0">
                <a:latin typeface="PingFang SC" panose="020B0400000000000000" pitchFamily="34" charset="-122"/>
                <a:ea typeface="PingFang SC" panose="020B0400000000000000" pitchFamily="34" charset="-122"/>
              </a:rPr>
              <a:t>服務與計價收費方式 </a:t>
            </a:r>
            <a:r>
              <a:rPr lang="en-US" altLang="zh-CN" sz="2000" b="1" dirty="0">
                <a:latin typeface="PingFang SC" panose="020B0400000000000000" pitchFamily="34" charset="-122"/>
                <a:ea typeface="PingFang SC" panose="020B0400000000000000" pitchFamily="34" charset="-122"/>
              </a:rPr>
              <a:t>– </a:t>
            </a:r>
            <a:r>
              <a:rPr lang="zh-CN" altLang="en-US" sz="2000" b="1" dirty="0">
                <a:latin typeface="PingFang SC" panose="020B0400000000000000" pitchFamily="34" charset="-122"/>
                <a:ea typeface="PingFang SC" panose="020B0400000000000000" pitchFamily="34" charset="-122"/>
              </a:rPr>
              <a:t>金流</a:t>
            </a:r>
            <a:endParaRPr lang="en-MY" sz="2000" b="1" dirty="0">
              <a:latin typeface="PingFang SC" panose="020B0400000000000000" pitchFamily="34" charset="-122"/>
              <a:ea typeface="PingFang SC" panose="020B0400000000000000" pitchFamily="34" charset="-122"/>
            </a:endParaRPr>
          </a:p>
        </p:txBody>
      </p:sp>
      <p:graphicFrame>
        <p:nvGraphicFramePr>
          <p:cNvPr id="10" name="表格 7">
            <a:extLst>
              <a:ext uri="{FF2B5EF4-FFF2-40B4-BE49-F238E27FC236}">
                <a16:creationId xmlns:a16="http://schemas.microsoft.com/office/drawing/2014/main" id="{79D5263F-3381-7A41-A08E-F5A78F972B21}"/>
              </a:ext>
            </a:extLst>
          </p:cNvPr>
          <p:cNvGraphicFramePr>
            <a:graphicFrameLocks noGrp="1"/>
          </p:cNvGraphicFramePr>
          <p:nvPr>
            <p:extLst>
              <p:ext uri="{D42A27DB-BD31-4B8C-83A1-F6EECF244321}">
                <p14:modId xmlns:p14="http://schemas.microsoft.com/office/powerpoint/2010/main" val="3179595143"/>
              </p:ext>
            </p:extLst>
          </p:nvPr>
        </p:nvGraphicFramePr>
        <p:xfrm>
          <a:off x="828912" y="2221767"/>
          <a:ext cx="8203963" cy="2346561"/>
        </p:xfrm>
        <a:graphic>
          <a:graphicData uri="http://schemas.openxmlformats.org/drawingml/2006/table">
            <a:tbl>
              <a:tblPr firstRow="1" bandRow="1">
                <a:tableStyleId>{A31E8BB2-6C26-47A9-87FE-DA14C3CEAFBE}</a:tableStyleId>
              </a:tblPr>
              <a:tblGrid>
                <a:gridCol w="7788314">
                  <a:extLst>
                    <a:ext uri="{9D8B030D-6E8A-4147-A177-3AD203B41FA5}">
                      <a16:colId xmlns:a16="http://schemas.microsoft.com/office/drawing/2014/main" val="3833778263"/>
                    </a:ext>
                  </a:extLst>
                </a:gridCol>
                <a:gridCol w="415649">
                  <a:extLst>
                    <a:ext uri="{9D8B030D-6E8A-4147-A177-3AD203B41FA5}">
                      <a16:colId xmlns:a16="http://schemas.microsoft.com/office/drawing/2014/main" val="1415826121"/>
                    </a:ext>
                  </a:extLst>
                </a:gridCol>
              </a:tblGrid>
              <a:tr h="2330055">
                <a:tc>
                  <a:txBody>
                    <a:bodyPr/>
                    <a:lstStyle/>
                    <a:p>
                      <a:pPr marL="0" lvl="0" indent="0">
                        <a:lnSpc>
                          <a:spcPct val="150000"/>
                        </a:lnSpc>
                        <a:buFont typeface="Arial" panose="020B0604020202020204" pitchFamily="34" charset="0"/>
                        <a:buNone/>
                      </a:pPr>
                      <a:endPar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pPr marL="0" lvl="0" indent="0">
                        <a:lnSpc>
                          <a:spcPct val="150000"/>
                        </a:lnSpc>
                        <a:buFont typeface="Arial" panose="020B0604020202020204" pitchFamily="34" charset="0"/>
                        <a:buNone/>
                      </a:pP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需支付給發卡銀行或支付寶交易手續費：</a:t>
                      </a:r>
                    </a:p>
                    <a:p>
                      <a:pPr marL="0" lvl="0" indent="0">
                        <a:lnSpc>
                          <a:spcPct val="150000"/>
                        </a:lnSpc>
                        <a:buFont typeface="Arial" panose="020B0604020202020204" pitchFamily="34" charset="0"/>
                        <a:buNone/>
                      </a:pP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信用卡：約 </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2-3</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p>
                    <a:p>
                      <a:pPr marL="0" lvl="0" indent="0">
                        <a:lnSpc>
                          <a:spcPct val="150000"/>
                        </a:lnSpc>
                        <a:buFont typeface="Arial" panose="020B0604020202020204" pitchFamily="34" charset="0"/>
                        <a:buNone/>
                      </a:pP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支付寶：約 </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0.6%</a:t>
                      </a:r>
                    </a:p>
                    <a:p>
                      <a:pPr marL="0" lvl="0" indent="0">
                        <a:lnSpc>
                          <a:spcPct val="150000"/>
                        </a:lnSpc>
                        <a:buFont typeface="Arial" panose="020B0604020202020204" pitchFamily="34" charset="0"/>
                        <a:buNone/>
                      </a:pPr>
                      <a:endPar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pPr marL="0" lvl="0" indent="0">
                        <a:lnSpc>
                          <a:spcPct val="150000"/>
                        </a:lnSpc>
                        <a:buFont typeface="Arial" panose="020B0604020202020204" pitchFamily="34" charset="0"/>
                        <a:buNone/>
                      </a:pP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Apple/Samsung/Google Pay</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無另外向使用商家收取交易手續費</a:t>
                      </a:r>
                      <a:r>
                        <a:rPr lang="zh-CN"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endParaRPr lang="en-MY" altLang="zh-CN"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pPr marL="0" lvl="0" indent="0">
                        <a:lnSpc>
                          <a:spcPct val="150000"/>
                        </a:lnSpc>
                        <a:buFont typeface="Arial" panose="020B0604020202020204" pitchFamily="34" charset="0"/>
                        <a:buNone/>
                      </a:pPr>
                      <a:r>
                        <a:rPr lang="zh-CN"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這些應用</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背後實質上也是使用信用卡進行支付，因此應有</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2-3%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手續費。</a:t>
                      </a:r>
                    </a:p>
                  </a:txBody>
                  <a:tcPr marL="68580" marR="6858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None/>
                        <a:tabLst/>
                        <a:defRPr/>
                      </a:pPr>
                      <a:endPar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txBody>
                  <a:tcPr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3746943"/>
                  </a:ext>
                </a:extLst>
              </a:tr>
            </a:tbl>
          </a:graphicData>
        </a:graphic>
      </p:graphicFrame>
      <p:pic>
        <p:nvPicPr>
          <p:cNvPr id="15" name="Picture 2" descr="Zara Logo - PNG and Vector - Logo Download">
            <a:extLst>
              <a:ext uri="{FF2B5EF4-FFF2-40B4-BE49-F238E27FC236}">
                <a16:creationId xmlns:a16="http://schemas.microsoft.com/office/drawing/2014/main" id="{45701777-1580-1D4C-9597-A23A5808B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123" y="1545121"/>
            <a:ext cx="1626631" cy="68425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uniqlo logo vector free download | TOPpng">
            <a:extLst>
              <a:ext uri="{FF2B5EF4-FFF2-40B4-BE49-F238E27FC236}">
                <a16:creationId xmlns:a16="http://schemas.microsoft.com/office/drawing/2014/main" id="{2517F5B9-6D2A-B04C-B31A-AF510E4D425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79" b="89872" l="9048" r="90595">
                        <a14:foregroundMark x1="9405" y1="33062" x2="43690" y2="67753"/>
                        <a14:foregroundMark x1="45357" y1="31665" x2="22976" y2="53318"/>
                        <a14:foregroundMark x1="22976" y1="53318" x2="10714" y2="70198"/>
                        <a14:foregroundMark x1="19405" y1="52852" x2="19405" y2="52852"/>
                        <a14:foregroundMark x1="19405" y1="52852" x2="19405" y2="52852"/>
                        <a14:foregroundMark x1="12976" y1="50175" x2="12976" y2="50175"/>
                        <a14:foregroundMark x1="12976" y1="50175" x2="12976" y2="50175"/>
                        <a14:foregroundMark x1="11786" y1="36205" x2="11786" y2="36205"/>
                        <a14:foregroundMark x1="11786" y1="36205" x2="11786" y2="36205"/>
                        <a14:foregroundMark x1="21310" y1="35390" x2="20476" y2="35506"/>
                        <a14:foregroundMark x1="20476" y1="35506" x2="20476" y2="35506"/>
                        <a14:foregroundMark x1="20476" y1="35506" x2="20476" y2="35506"/>
                        <a14:foregroundMark x1="20476" y1="35506" x2="20476" y2="35506"/>
                        <a14:foregroundMark x1="20476" y1="35506" x2="20476" y2="35506"/>
                        <a14:foregroundMark x1="40357" y1="34109" x2="22381" y2="46217"/>
                        <a14:foregroundMark x1="22738" y1="35274" x2="15476" y2="50175"/>
                        <a14:foregroundMark x1="27024" y1="45169" x2="44048" y2="48778"/>
                        <a14:foregroundMark x1="44048" y1="48894" x2="44048" y2="48894"/>
                        <a14:foregroundMark x1="44048" y1="48894" x2="44048" y2="48894"/>
                        <a14:foregroundMark x1="29405" y1="62049" x2="33810" y2="52619"/>
                        <a14:foregroundMark x1="39643" y1="52619" x2="39643" y2="52619"/>
                        <a14:foregroundMark x1="39643" y1="52619" x2="39643" y2="52619"/>
                        <a14:foregroundMark x1="45714" y1="67404" x2="23214" y2="53783"/>
                        <a14:foregroundMark x1="23214" y1="53783" x2="13214" y2="52503"/>
                        <a14:foregroundMark x1="13214" y1="52503" x2="12619" y2="52619"/>
                        <a14:foregroundMark x1="30714" y1="65658" x2="36071" y2="56228"/>
                        <a14:foregroundMark x1="36071" y1="56228" x2="40952" y2="52852"/>
                        <a14:foregroundMark x1="24405" y1="65192" x2="17143" y2="57742"/>
                        <a14:foregroundMark x1="17143" y1="57742" x2="9048" y2="53085"/>
                        <a14:foregroundMark x1="42857" y1="55995" x2="38333" y2="57509"/>
                        <a14:foregroundMark x1="53214" y1="33877" x2="60833" y2="40163"/>
                        <a14:foregroundMark x1="60833" y1="40163" x2="78690" y2="64377"/>
                        <a14:foregroundMark x1="78690" y1="64377" x2="87024" y2="63562"/>
                        <a14:foregroundMark x1="90119" y1="35390" x2="90595" y2="60419"/>
                        <a14:foregroundMark x1="90595" y1="60419" x2="83214" y2="63562"/>
                        <a14:foregroundMark x1="84643" y1="40396" x2="59762" y2="40629"/>
                        <a14:foregroundMark x1="59762" y1="40629" x2="58214" y2="45169"/>
                        <a14:foregroundMark x1="88452" y1="45518" x2="67738" y2="36903"/>
                        <a14:foregroundMark x1="67738" y1="36903" x2="62738" y2="36554"/>
                        <a14:foregroundMark x1="84048" y1="37020" x2="73810" y2="62049"/>
                        <a14:foregroundMark x1="73810" y1="62049" x2="70476" y2="63795"/>
                        <a14:foregroundMark x1="60119" y1="63213" x2="65119" y2="49942"/>
                        <a14:foregroundMark x1="57143" y1="54715" x2="63452" y2="61583"/>
                        <a14:foregroundMark x1="63452" y1="61583" x2="64286" y2="66240"/>
                        <a14:foregroundMark x1="80595" y1="53201" x2="86310" y2="55413"/>
                        <a14:foregroundMark x1="81667" y1="58556" x2="81548" y2="58556"/>
                        <a14:foregroundMark x1="81548" y1="58556" x2="81548" y2="58556"/>
                        <a14:foregroundMark x1="83810" y1="45984" x2="83929" y2="45984"/>
                        <a14:foregroundMark x1="83929" y1="45984" x2="83929" y2="45984"/>
                        <a14:foregroundMark x1="77024" y1="44587" x2="68810" y2="44703"/>
                        <a14:foregroundMark x1="77381" y1="37602" x2="75595" y2="35856"/>
                        <a14:foregroundMark x1="80476" y1="34342" x2="74643" y2="33644"/>
                      </a14:backgroundRemoval>
                    </a14:imgEffect>
                  </a14:imgLayer>
                </a14:imgProps>
              </a:ext>
              <a:ext uri="{28A0092B-C50C-407E-A947-70E740481C1C}">
                <a14:useLocalDpi xmlns:a14="http://schemas.microsoft.com/office/drawing/2010/main" val="0"/>
              </a:ext>
            </a:extLst>
          </a:blip>
          <a:srcRect/>
          <a:stretch>
            <a:fillRect/>
          </a:stretch>
        </p:blipFill>
        <p:spPr bwMode="auto">
          <a:xfrm>
            <a:off x="2611754" y="958352"/>
            <a:ext cx="1816511" cy="1857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939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4" name="Google Shape;244;p34">
            <a:extLst>
              <a:ext uri="{FF2B5EF4-FFF2-40B4-BE49-F238E27FC236}">
                <a16:creationId xmlns:a16="http://schemas.microsoft.com/office/drawing/2014/main" id="{7391D545-A9F7-4647-A797-99AECA0604D1}"/>
              </a:ext>
            </a:extLst>
          </p:cNvPr>
          <p:cNvSpPr/>
          <p:nvPr/>
        </p:nvSpPr>
        <p:spPr>
          <a:xfrm>
            <a:off x="0" y="478563"/>
            <a:ext cx="9144000" cy="700757"/>
          </a:xfrm>
          <a:prstGeom prst="rect">
            <a:avLst/>
          </a:prstGeom>
          <a:solidFill>
            <a:srgbClr val="E9A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4;p28">
            <a:extLst>
              <a:ext uri="{FF2B5EF4-FFF2-40B4-BE49-F238E27FC236}">
                <a16:creationId xmlns:a16="http://schemas.microsoft.com/office/drawing/2014/main" id="{CBDD19C4-1706-D341-88BA-0BDBCC36BFFF}"/>
              </a:ext>
            </a:extLst>
          </p:cNvPr>
          <p:cNvSpPr txBox="1">
            <a:spLocks noGrp="1"/>
          </p:cNvSpPr>
          <p:nvPr>
            <p:ph type="ctrTitle"/>
          </p:nvPr>
        </p:nvSpPr>
        <p:spPr>
          <a:xfrm>
            <a:off x="515169" y="556274"/>
            <a:ext cx="6370320" cy="623046"/>
          </a:xfrm>
          <a:prstGeom prst="rect">
            <a:avLst/>
          </a:prstGeom>
        </p:spPr>
        <p:txBody>
          <a:bodyPr spcFirstLastPara="1" wrap="square" lIns="91425" tIns="91425" rIns="91425" bIns="91425" anchor="b" anchorCtr="0">
            <a:noAutofit/>
          </a:bodyPr>
          <a:lstStyle/>
          <a:p>
            <a:pPr lvl="0" algn="l"/>
            <a:r>
              <a:rPr lang="zh-TW" altLang="en-US" sz="2000" b="1" dirty="0">
                <a:latin typeface="PingFang SC" panose="020B0400000000000000" pitchFamily="34" charset="-122"/>
                <a:ea typeface="PingFang SC" panose="020B0400000000000000" pitchFamily="34" charset="-122"/>
              </a:rPr>
              <a:t>服務與計價收費方式 </a:t>
            </a:r>
            <a:r>
              <a:rPr lang="en-US" altLang="zh-CN" sz="2000" b="1" dirty="0">
                <a:latin typeface="PingFang SC" panose="020B0400000000000000" pitchFamily="34" charset="-122"/>
                <a:ea typeface="PingFang SC" panose="020B0400000000000000" pitchFamily="34" charset="-122"/>
              </a:rPr>
              <a:t>– </a:t>
            </a:r>
            <a:r>
              <a:rPr lang="zh-CN" altLang="en-US" sz="2000" b="1" dirty="0">
                <a:latin typeface="PingFang SC" panose="020B0400000000000000" pitchFamily="34" charset="-122"/>
                <a:ea typeface="PingFang SC" panose="020B0400000000000000" pitchFamily="34" charset="-122"/>
              </a:rPr>
              <a:t>資訊流</a:t>
            </a:r>
            <a:endParaRPr lang="en-MY" sz="2000" b="1" dirty="0">
              <a:latin typeface="PingFang SC" panose="020B0400000000000000" pitchFamily="34" charset="-122"/>
              <a:ea typeface="PingFang SC" panose="020B0400000000000000" pitchFamily="34" charset="-122"/>
            </a:endParaRPr>
          </a:p>
        </p:txBody>
      </p:sp>
      <p:sp>
        <p:nvSpPr>
          <p:cNvPr id="2" name="橢圓 1">
            <a:extLst>
              <a:ext uri="{FF2B5EF4-FFF2-40B4-BE49-F238E27FC236}">
                <a16:creationId xmlns:a16="http://schemas.microsoft.com/office/drawing/2014/main" id="{F8383006-E1C2-B344-8AA5-1DB9262F4D83}"/>
              </a:ext>
            </a:extLst>
          </p:cNvPr>
          <p:cNvSpPr/>
          <p:nvPr/>
        </p:nvSpPr>
        <p:spPr>
          <a:xfrm>
            <a:off x="303377" y="301792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PingFang SC" panose="020B0400000000000000" pitchFamily="34" charset="-122"/>
                <a:ea typeface="PingFang SC" panose="020B0400000000000000" pitchFamily="34" charset="-122"/>
              </a:rPr>
              <a:t>POS</a:t>
            </a:r>
            <a:endParaRPr kumimoji="1" lang="zh-TW" altLang="en-US" dirty="0">
              <a:solidFill>
                <a:schemeClr val="tx1"/>
              </a:solidFill>
              <a:latin typeface="PingFang SC" panose="020B0400000000000000" pitchFamily="34" charset="-122"/>
              <a:ea typeface="PingFang SC" panose="020B0400000000000000" pitchFamily="34" charset="-122"/>
            </a:endParaRPr>
          </a:p>
        </p:txBody>
      </p:sp>
      <p:graphicFrame>
        <p:nvGraphicFramePr>
          <p:cNvPr id="18" name="表格 7">
            <a:extLst>
              <a:ext uri="{FF2B5EF4-FFF2-40B4-BE49-F238E27FC236}">
                <a16:creationId xmlns:a16="http://schemas.microsoft.com/office/drawing/2014/main" id="{1E3C8AAB-B8B6-3A42-A6DB-0212B80B0D96}"/>
              </a:ext>
            </a:extLst>
          </p:cNvPr>
          <p:cNvGraphicFramePr>
            <a:graphicFrameLocks noGrp="1"/>
          </p:cNvGraphicFramePr>
          <p:nvPr>
            <p:extLst>
              <p:ext uri="{D42A27DB-BD31-4B8C-83A1-F6EECF244321}">
                <p14:modId xmlns:p14="http://schemas.microsoft.com/office/powerpoint/2010/main" val="2345978764"/>
              </p:ext>
            </p:extLst>
          </p:nvPr>
        </p:nvGraphicFramePr>
        <p:xfrm>
          <a:off x="1646861" y="3045127"/>
          <a:ext cx="7283494" cy="1774703"/>
        </p:xfrm>
        <a:graphic>
          <a:graphicData uri="http://schemas.openxmlformats.org/drawingml/2006/table">
            <a:tbl>
              <a:tblPr firstRow="1" bandRow="1">
                <a:tableStyleId>{A31E8BB2-6C26-47A9-87FE-DA14C3CEAFBE}</a:tableStyleId>
              </a:tblPr>
              <a:tblGrid>
                <a:gridCol w="3737114">
                  <a:extLst>
                    <a:ext uri="{9D8B030D-6E8A-4147-A177-3AD203B41FA5}">
                      <a16:colId xmlns:a16="http://schemas.microsoft.com/office/drawing/2014/main" val="3833778263"/>
                    </a:ext>
                  </a:extLst>
                </a:gridCol>
                <a:gridCol w="3546380">
                  <a:extLst>
                    <a:ext uri="{9D8B030D-6E8A-4147-A177-3AD203B41FA5}">
                      <a16:colId xmlns:a16="http://schemas.microsoft.com/office/drawing/2014/main" val="1415826121"/>
                    </a:ext>
                  </a:extLst>
                </a:gridCol>
              </a:tblGrid>
              <a:tr h="1774703">
                <a:tc>
                  <a:txBody>
                    <a:bodyPr/>
                    <a:lstStyle/>
                    <a:p>
                      <a:pPr marL="0" lvl="0" indent="0">
                        <a:lnSpc>
                          <a:spcPct val="150000"/>
                        </a:lnSpc>
                        <a:buFont typeface="Arial" panose="020B0604020202020204" pitchFamily="34" charset="0"/>
                        <a:buNone/>
                      </a:pP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由內部團隊自主研發，無需支付</a:t>
                      </a:r>
                      <a:endPar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pPr marL="0" lvl="0" indent="0">
                        <a:lnSpc>
                          <a:spcPct val="150000"/>
                        </a:lnSpc>
                        <a:buFont typeface="Arial" panose="020B0604020202020204" pitchFamily="34" charset="0"/>
                        <a:buNone/>
                      </a:pP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額外費用，僅需負擔維護費用。</a:t>
                      </a:r>
                    </a:p>
                  </a:txBody>
                  <a:tcPr marL="68580" marR="6858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None/>
                        <a:tabLst/>
                        <a:defRPr/>
                      </a:pP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POS</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系統有 </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G4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系統與、</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G1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系統，</a:t>
                      </a:r>
                      <a:endParaRPr lang="en-MY"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None/>
                        <a:tabLst/>
                        <a:defRPr/>
                      </a:pPr>
                      <a:r>
                        <a:rPr lang="zh-CN"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且</a:t>
                      </a:r>
                      <a:r>
                        <a:rPr lang="zh-TW" altLang="en-US" sz="1400" b="0" i="0" u="none" strike="noStrike" cap="none" dirty="0">
                          <a:solidFill>
                            <a:srgbClr val="000000"/>
                          </a:solidFill>
                          <a:effectLst/>
                          <a:latin typeface="Arial"/>
                          <a:ea typeface="Arial"/>
                          <a:cs typeface="Arial"/>
                          <a:sym typeface="Arial"/>
                        </a:rPr>
                        <a:t>因應全球策略而客製化，</a:t>
                      </a:r>
                      <a:r>
                        <a:rPr lang="zh-CN" altLang="en-US" sz="1400" b="0" i="0" u="none" strike="noStrike" cap="none" dirty="0">
                          <a:solidFill>
                            <a:srgbClr val="000000"/>
                          </a:solidFill>
                          <a:effectLst/>
                          <a:latin typeface="Arial"/>
                          <a:ea typeface="Arial"/>
                          <a:cs typeface="Arial"/>
                          <a:sym typeface="Arial"/>
                        </a:rPr>
                        <a:t>不易</a:t>
                      </a:r>
                      <a:r>
                        <a:rPr lang="zh-TW" altLang="en-US" sz="1400" b="0" i="0" u="none" strike="noStrike" cap="none" dirty="0">
                          <a:solidFill>
                            <a:srgbClr val="000000"/>
                          </a:solidFill>
                          <a:effectLst/>
                          <a:latin typeface="Arial"/>
                          <a:ea typeface="Arial"/>
                          <a:cs typeface="Arial"/>
                          <a:sym typeface="Arial"/>
                        </a:rPr>
                        <a:t>估計</a:t>
                      </a:r>
                      <a:r>
                        <a:rPr lang="zh-CN" altLang="en-US" sz="1400" b="0" i="0" u="none" strike="noStrike" cap="none" dirty="0">
                          <a:solidFill>
                            <a:srgbClr val="000000"/>
                          </a:solidFill>
                          <a:effectLst/>
                          <a:latin typeface="Arial"/>
                          <a:ea typeface="Arial"/>
                          <a:cs typeface="Arial"/>
                          <a:sym typeface="Arial"/>
                        </a:rPr>
                        <a:t>。</a:t>
                      </a:r>
                      <a:endPar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txBody>
                  <a:tcPr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3746943"/>
                  </a:ext>
                </a:extLst>
              </a:tr>
            </a:tbl>
          </a:graphicData>
        </a:graphic>
      </p:graphicFrame>
      <p:pic>
        <p:nvPicPr>
          <p:cNvPr id="10" name="Picture 2" descr="Zara Logo - PNG and Vector - Logo Download">
            <a:extLst>
              <a:ext uri="{FF2B5EF4-FFF2-40B4-BE49-F238E27FC236}">
                <a16:creationId xmlns:a16="http://schemas.microsoft.com/office/drawing/2014/main" id="{044717A8-19BC-A94A-9EF6-AB10EBDB6D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989" y="1847719"/>
            <a:ext cx="1626631" cy="6842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iqlo logo vector free download | TOPpng">
            <a:extLst>
              <a:ext uri="{FF2B5EF4-FFF2-40B4-BE49-F238E27FC236}">
                <a16:creationId xmlns:a16="http://schemas.microsoft.com/office/drawing/2014/main" id="{B6A1B1FC-3462-BA45-AFB9-74BB95CA379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79" b="89872" l="9048" r="90595">
                        <a14:foregroundMark x1="9405" y1="33062" x2="43690" y2="67753"/>
                        <a14:foregroundMark x1="45357" y1="31665" x2="22976" y2="53318"/>
                        <a14:foregroundMark x1="22976" y1="53318" x2="10714" y2="70198"/>
                        <a14:foregroundMark x1="19405" y1="52852" x2="19405" y2="52852"/>
                        <a14:foregroundMark x1="19405" y1="52852" x2="19405" y2="52852"/>
                        <a14:foregroundMark x1="12976" y1="50175" x2="12976" y2="50175"/>
                        <a14:foregroundMark x1="12976" y1="50175" x2="12976" y2="50175"/>
                        <a14:foregroundMark x1="11786" y1="36205" x2="11786" y2="36205"/>
                        <a14:foregroundMark x1="11786" y1="36205" x2="11786" y2="36205"/>
                        <a14:foregroundMark x1="21310" y1="35390" x2="20476" y2="35506"/>
                        <a14:foregroundMark x1="20476" y1="35506" x2="20476" y2="35506"/>
                        <a14:foregroundMark x1="20476" y1="35506" x2="20476" y2="35506"/>
                        <a14:foregroundMark x1="20476" y1="35506" x2="20476" y2="35506"/>
                        <a14:foregroundMark x1="20476" y1="35506" x2="20476" y2="35506"/>
                        <a14:foregroundMark x1="40357" y1="34109" x2="22381" y2="46217"/>
                        <a14:foregroundMark x1="22738" y1="35274" x2="15476" y2="50175"/>
                        <a14:foregroundMark x1="27024" y1="45169" x2="44048" y2="48778"/>
                        <a14:foregroundMark x1="44048" y1="48894" x2="44048" y2="48894"/>
                        <a14:foregroundMark x1="44048" y1="48894" x2="44048" y2="48894"/>
                        <a14:foregroundMark x1="29405" y1="62049" x2="33810" y2="52619"/>
                        <a14:foregroundMark x1="39643" y1="52619" x2="39643" y2="52619"/>
                        <a14:foregroundMark x1="39643" y1="52619" x2="39643" y2="52619"/>
                        <a14:foregroundMark x1="45714" y1="67404" x2="23214" y2="53783"/>
                        <a14:foregroundMark x1="23214" y1="53783" x2="13214" y2="52503"/>
                        <a14:foregroundMark x1="13214" y1="52503" x2="12619" y2="52619"/>
                        <a14:foregroundMark x1="30714" y1="65658" x2="36071" y2="56228"/>
                        <a14:foregroundMark x1="36071" y1="56228" x2="40952" y2="52852"/>
                        <a14:foregroundMark x1="24405" y1="65192" x2="17143" y2="57742"/>
                        <a14:foregroundMark x1="17143" y1="57742" x2="9048" y2="53085"/>
                        <a14:foregroundMark x1="42857" y1="55995" x2="38333" y2="57509"/>
                        <a14:foregroundMark x1="53214" y1="33877" x2="60833" y2="40163"/>
                        <a14:foregroundMark x1="60833" y1="40163" x2="78690" y2="64377"/>
                        <a14:foregroundMark x1="78690" y1="64377" x2="87024" y2="63562"/>
                        <a14:foregroundMark x1="90119" y1="35390" x2="90595" y2="60419"/>
                        <a14:foregroundMark x1="90595" y1="60419" x2="83214" y2="63562"/>
                        <a14:foregroundMark x1="84643" y1="40396" x2="59762" y2="40629"/>
                        <a14:foregroundMark x1="59762" y1="40629" x2="58214" y2="45169"/>
                        <a14:foregroundMark x1="88452" y1="45518" x2="67738" y2="36903"/>
                        <a14:foregroundMark x1="67738" y1="36903" x2="62738" y2="36554"/>
                        <a14:foregroundMark x1="84048" y1="37020" x2="73810" y2="62049"/>
                        <a14:foregroundMark x1="73810" y1="62049" x2="70476" y2="63795"/>
                        <a14:foregroundMark x1="60119" y1="63213" x2="65119" y2="49942"/>
                        <a14:foregroundMark x1="57143" y1="54715" x2="63452" y2="61583"/>
                        <a14:foregroundMark x1="63452" y1="61583" x2="64286" y2="66240"/>
                        <a14:foregroundMark x1="80595" y1="53201" x2="86310" y2="55413"/>
                        <a14:foregroundMark x1="81667" y1="58556" x2="81548" y2="58556"/>
                        <a14:foregroundMark x1="81548" y1="58556" x2="81548" y2="58556"/>
                        <a14:foregroundMark x1="83810" y1="45984" x2="83929" y2="45984"/>
                        <a14:foregroundMark x1="83929" y1="45984" x2="83929" y2="45984"/>
                        <a14:foregroundMark x1="77024" y1="44587" x2="68810" y2="44703"/>
                        <a14:foregroundMark x1="77381" y1="37602" x2="75595" y2="35856"/>
                        <a14:foregroundMark x1="80476" y1="34342" x2="74643" y2="33644"/>
                      </a14:backgroundRemoval>
                    </a14:imgEffect>
                  </a14:imgLayer>
                </a14:imgProps>
              </a:ext>
              <a:ext uri="{28A0092B-C50C-407E-A947-70E740481C1C}">
                <a14:useLocalDpi xmlns:a14="http://schemas.microsoft.com/office/drawing/2010/main" val="0"/>
              </a:ext>
            </a:extLst>
          </a:blip>
          <a:srcRect/>
          <a:stretch>
            <a:fillRect/>
          </a:stretch>
        </p:blipFill>
        <p:spPr bwMode="auto">
          <a:xfrm>
            <a:off x="5498242" y="1260950"/>
            <a:ext cx="1816511" cy="1857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406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4" name="Google Shape;244;p34">
            <a:extLst>
              <a:ext uri="{FF2B5EF4-FFF2-40B4-BE49-F238E27FC236}">
                <a16:creationId xmlns:a16="http://schemas.microsoft.com/office/drawing/2014/main" id="{7391D545-A9F7-4647-A797-99AECA0604D1}"/>
              </a:ext>
            </a:extLst>
          </p:cNvPr>
          <p:cNvSpPr/>
          <p:nvPr/>
        </p:nvSpPr>
        <p:spPr>
          <a:xfrm>
            <a:off x="0" y="478563"/>
            <a:ext cx="9144000" cy="700757"/>
          </a:xfrm>
          <a:prstGeom prst="rect">
            <a:avLst/>
          </a:prstGeom>
          <a:solidFill>
            <a:srgbClr val="E9A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4;p28">
            <a:extLst>
              <a:ext uri="{FF2B5EF4-FFF2-40B4-BE49-F238E27FC236}">
                <a16:creationId xmlns:a16="http://schemas.microsoft.com/office/drawing/2014/main" id="{CBDD19C4-1706-D341-88BA-0BDBCC36BFFF}"/>
              </a:ext>
            </a:extLst>
          </p:cNvPr>
          <p:cNvSpPr txBox="1">
            <a:spLocks noGrp="1"/>
          </p:cNvSpPr>
          <p:nvPr>
            <p:ph type="ctrTitle"/>
          </p:nvPr>
        </p:nvSpPr>
        <p:spPr>
          <a:xfrm>
            <a:off x="515169" y="556274"/>
            <a:ext cx="6370320" cy="623046"/>
          </a:xfrm>
          <a:prstGeom prst="rect">
            <a:avLst/>
          </a:prstGeom>
        </p:spPr>
        <p:txBody>
          <a:bodyPr spcFirstLastPara="1" wrap="square" lIns="91425" tIns="91425" rIns="91425" bIns="91425" anchor="b" anchorCtr="0">
            <a:noAutofit/>
          </a:bodyPr>
          <a:lstStyle/>
          <a:p>
            <a:pPr lvl="0" algn="l"/>
            <a:r>
              <a:rPr lang="zh-TW" altLang="en-US" sz="2000" b="1" dirty="0">
                <a:latin typeface="PingFang SC" panose="020B0400000000000000" pitchFamily="34" charset="-122"/>
                <a:ea typeface="PingFang SC" panose="020B0400000000000000" pitchFamily="34" charset="-122"/>
              </a:rPr>
              <a:t> 服務與計價收費方式 </a:t>
            </a:r>
            <a:r>
              <a:rPr lang="en-US" altLang="zh-CN" sz="2000" b="1" dirty="0">
                <a:latin typeface="PingFang SC" panose="020B0400000000000000" pitchFamily="34" charset="-122"/>
                <a:ea typeface="PingFang SC" panose="020B0400000000000000" pitchFamily="34" charset="-122"/>
              </a:rPr>
              <a:t>– </a:t>
            </a:r>
            <a:r>
              <a:rPr lang="zh-CN" altLang="en-US" sz="2000" b="1" dirty="0">
                <a:latin typeface="PingFang SC" panose="020B0400000000000000" pitchFamily="34" charset="-122"/>
                <a:ea typeface="PingFang SC" panose="020B0400000000000000" pitchFamily="34" charset="-122"/>
              </a:rPr>
              <a:t>資訊流</a:t>
            </a:r>
            <a:endParaRPr lang="en-MY" sz="2000" b="1" dirty="0">
              <a:latin typeface="PingFang SC" panose="020B0400000000000000" pitchFamily="34" charset="-122"/>
              <a:ea typeface="PingFang SC" panose="020B0400000000000000" pitchFamily="34" charset="-122"/>
            </a:endParaRPr>
          </a:p>
        </p:txBody>
      </p:sp>
      <p:sp>
        <p:nvSpPr>
          <p:cNvPr id="2" name="橢圓 1">
            <a:extLst>
              <a:ext uri="{FF2B5EF4-FFF2-40B4-BE49-F238E27FC236}">
                <a16:creationId xmlns:a16="http://schemas.microsoft.com/office/drawing/2014/main" id="{F8383006-E1C2-B344-8AA5-1DB9262F4D83}"/>
              </a:ext>
            </a:extLst>
          </p:cNvPr>
          <p:cNvSpPr/>
          <p:nvPr/>
        </p:nvSpPr>
        <p:spPr>
          <a:xfrm>
            <a:off x="303377" y="301792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PingFang SC" panose="020B0400000000000000" pitchFamily="34" charset="-122"/>
                <a:ea typeface="PingFang SC" panose="020B0400000000000000" pitchFamily="34" charset="-122"/>
              </a:rPr>
              <a:t>ERP</a:t>
            </a:r>
            <a:endParaRPr kumimoji="1" lang="zh-TW" altLang="en-US" dirty="0">
              <a:solidFill>
                <a:schemeClr val="tx1"/>
              </a:solidFill>
              <a:latin typeface="PingFang SC" panose="020B0400000000000000" pitchFamily="34" charset="-122"/>
              <a:ea typeface="PingFang SC" panose="020B0400000000000000" pitchFamily="34" charset="-122"/>
            </a:endParaRPr>
          </a:p>
        </p:txBody>
      </p:sp>
      <p:graphicFrame>
        <p:nvGraphicFramePr>
          <p:cNvPr id="18" name="表格 7">
            <a:extLst>
              <a:ext uri="{FF2B5EF4-FFF2-40B4-BE49-F238E27FC236}">
                <a16:creationId xmlns:a16="http://schemas.microsoft.com/office/drawing/2014/main" id="{1E3C8AAB-B8B6-3A42-A6DB-0212B80B0D96}"/>
              </a:ext>
            </a:extLst>
          </p:cNvPr>
          <p:cNvGraphicFramePr>
            <a:graphicFrameLocks noGrp="1"/>
          </p:cNvGraphicFramePr>
          <p:nvPr>
            <p:extLst>
              <p:ext uri="{D42A27DB-BD31-4B8C-83A1-F6EECF244321}">
                <p14:modId xmlns:p14="http://schemas.microsoft.com/office/powerpoint/2010/main" val="1699242875"/>
              </p:ext>
            </p:extLst>
          </p:nvPr>
        </p:nvGraphicFramePr>
        <p:xfrm>
          <a:off x="1560443" y="2573928"/>
          <a:ext cx="7338172" cy="2843892"/>
        </p:xfrm>
        <a:graphic>
          <a:graphicData uri="http://schemas.openxmlformats.org/drawingml/2006/table">
            <a:tbl>
              <a:tblPr firstRow="1" bandRow="1">
                <a:tableStyleId>{A31E8BB2-6C26-47A9-87FE-DA14C3CEAFBE}</a:tableStyleId>
              </a:tblPr>
              <a:tblGrid>
                <a:gridCol w="3849929">
                  <a:extLst>
                    <a:ext uri="{9D8B030D-6E8A-4147-A177-3AD203B41FA5}">
                      <a16:colId xmlns:a16="http://schemas.microsoft.com/office/drawing/2014/main" val="3833778263"/>
                    </a:ext>
                  </a:extLst>
                </a:gridCol>
                <a:gridCol w="3488243">
                  <a:extLst>
                    <a:ext uri="{9D8B030D-6E8A-4147-A177-3AD203B41FA5}">
                      <a16:colId xmlns:a16="http://schemas.microsoft.com/office/drawing/2014/main" val="2546538770"/>
                    </a:ext>
                  </a:extLst>
                </a:gridCol>
              </a:tblGrid>
              <a:tr h="581542">
                <a:tc gridSpan="2">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None/>
                        <a:tabLst/>
                        <a:defRPr/>
                      </a:pPr>
                      <a:endParaRPr lang="en-MY"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None/>
                        <a:tabLst/>
                        <a:defRPr/>
                      </a:pPr>
                      <a:endParaRPr lang="en-MY" altLang="zh-TW" sz="12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None/>
                        <a:tabLst/>
                        <a:defRPr/>
                      </a:pP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皆使用 </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SAP</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系統，系統</a:t>
                      </a:r>
                      <a:r>
                        <a:rPr lang="zh-CN"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導入費用（</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含 </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License +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硬體 </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server +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顧問費</a:t>
                      </a:r>
                      <a:r>
                        <a:rPr lang="zh-CN"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預估約</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3000</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萬到</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6000</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萬不等，且</a:t>
                      </a:r>
                      <a:r>
                        <a:rPr lang="zh-CN"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每年</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另需收取維護費用</a:t>
                      </a:r>
                      <a:r>
                        <a:rPr lang="zh-CN"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（購買</a:t>
                      </a:r>
                      <a:r>
                        <a:rPr lang="en-US" altLang="zh-CN"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License</a:t>
                      </a:r>
                      <a:r>
                        <a:rPr lang="zh-CN"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總費用的</a:t>
                      </a:r>
                      <a:r>
                        <a:rPr lang="en-MY" altLang="zh-CN"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22</a:t>
                      </a:r>
                      <a:r>
                        <a:rPr lang="en-US" altLang="zh-CN"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zh-CN"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p>
                  </a:txBody>
                  <a:tcPr marL="68580" marR="6858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None/>
                        <a:tabLst/>
                        <a:defRPr/>
                      </a:pPr>
                      <a:endPar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txBody>
                  <a:tcPr marL="68580" marR="6858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5446996"/>
                  </a:ext>
                </a:extLst>
              </a:tr>
              <a:tr h="1503171">
                <a:tc>
                  <a:txBody>
                    <a:bodyPr/>
                    <a:lstStyle/>
                    <a:p>
                      <a:pPr marL="0" lvl="0" indent="0">
                        <a:lnSpc>
                          <a:spcPct val="150000"/>
                        </a:lnSpc>
                        <a:buFont typeface="Arial" panose="020B0604020202020204" pitchFamily="34" charset="0"/>
                        <a:buNone/>
                      </a:pPr>
                      <a:endPar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txBody>
                  <a:tcPr marL="68580" marR="6858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endPar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txBody>
                  <a:tcPr marL="68580" marR="6858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0081534"/>
                  </a:ext>
                </a:extLst>
              </a:tr>
            </a:tbl>
          </a:graphicData>
        </a:graphic>
      </p:graphicFrame>
      <p:pic>
        <p:nvPicPr>
          <p:cNvPr id="10" name="Picture 2" descr="Zara Logo - PNG and Vector - Logo Download">
            <a:extLst>
              <a:ext uri="{FF2B5EF4-FFF2-40B4-BE49-F238E27FC236}">
                <a16:creationId xmlns:a16="http://schemas.microsoft.com/office/drawing/2014/main" id="{71AD9DE9-082D-044E-B1F9-39881ED9B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989" y="1734595"/>
            <a:ext cx="1626631" cy="6842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iqlo logo vector free download | TOPpng">
            <a:extLst>
              <a:ext uri="{FF2B5EF4-FFF2-40B4-BE49-F238E27FC236}">
                <a16:creationId xmlns:a16="http://schemas.microsoft.com/office/drawing/2014/main" id="{F72B3C3A-A772-C444-A376-6697FDACABA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79" b="89872" l="9048" r="90595">
                        <a14:foregroundMark x1="9405" y1="33062" x2="43690" y2="67753"/>
                        <a14:foregroundMark x1="45357" y1="31665" x2="22976" y2="53318"/>
                        <a14:foregroundMark x1="22976" y1="53318" x2="10714" y2="70198"/>
                        <a14:foregroundMark x1="19405" y1="52852" x2="19405" y2="52852"/>
                        <a14:foregroundMark x1="19405" y1="52852" x2="19405" y2="52852"/>
                        <a14:foregroundMark x1="12976" y1="50175" x2="12976" y2="50175"/>
                        <a14:foregroundMark x1="12976" y1="50175" x2="12976" y2="50175"/>
                        <a14:foregroundMark x1="11786" y1="36205" x2="11786" y2="36205"/>
                        <a14:foregroundMark x1="11786" y1="36205" x2="11786" y2="36205"/>
                        <a14:foregroundMark x1="21310" y1="35390" x2="20476" y2="35506"/>
                        <a14:foregroundMark x1="20476" y1="35506" x2="20476" y2="35506"/>
                        <a14:foregroundMark x1="20476" y1="35506" x2="20476" y2="35506"/>
                        <a14:foregroundMark x1="20476" y1="35506" x2="20476" y2="35506"/>
                        <a14:foregroundMark x1="20476" y1="35506" x2="20476" y2="35506"/>
                        <a14:foregroundMark x1="40357" y1="34109" x2="22381" y2="46217"/>
                        <a14:foregroundMark x1="22738" y1="35274" x2="15476" y2="50175"/>
                        <a14:foregroundMark x1="27024" y1="45169" x2="44048" y2="48778"/>
                        <a14:foregroundMark x1="44048" y1="48894" x2="44048" y2="48894"/>
                        <a14:foregroundMark x1="44048" y1="48894" x2="44048" y2="48894"/>
                        <a14:foregroundMark x1="29405" y1="62049" x2="33810" y2="52619"/>
                        <a14:foregroundMark x1="39643" y1="52619" x2="39643" y2="52619"/>
                        <a14:foregroundMark x1="39643" y1="52619" x2="39643" y2="52619"/>
                        <a14:foregroundMark x1="45714" y1="67404" x2="23214" y2="53783"/>
                        <a14:foregroundMark x1="23214" y1="53783" x2="13214" y2="52503"/>
                        <a14:foregroundMark x1="13214" y1="52503" x2="12619" y2="52619"/>
                        <a14:foregroundMark x1="30714" y1="65658" x2="36071" y2="56228"/>
                        <a14:foregroundMark x1="36071" y1="56228" x2="40952" y2="52852"/>
                        <a14:foregroundMark x1="24405" y1="65192" x2="17143" y2="57742"/>
                        <a14:foregroundMark x1="17143" y1="57742" x2="9048" y2="53085"/>
                        <a14:foregroundMark x1="42857" y1="55995" x2="38333" y2="57509"/>
                        <a14:foregroundMark x1="53214" y1="33877" x2="60833" y2="40163"/>
                        <a14:foregroundMark x1="60833" y1="40163" x2="78690" y2="64377"/>
                        <a14:foregroundMark x1="78690" y1="64377" x2="87024" y2="63562"/>
                        <a14:foregroundMark x1="90119" y1="35390" x2="90595" y2="60419"/>
                        <a14:foregroundMark x1="90595" y1="60419" x2="83214" y2="63562"/>
                        <a14:foregroundMark x1="84643" y1="40396" x2="59762" y2="40629"/>
                        <a14:foregroundMark x1="59762" y1="40629" x2="58214" y2="45169"/>
                        <a14:foregroundMark x1="88452" y1="45518" x2="67738" y2="36903"/>
                        <a14:foregroundMark x1="67738" y1="36903" x2="62738" y2="36554"/>
                        <a14:foregroundMark x1="84048" y1="37020" x2="73810" y2="62049"/>
                        <a14:foregroundMark x1="73810" y1="62049" x2="70476" y2="63795"/>
                        <a14:foregroundMark x1="60119" y1="63213" x2="65119" y2="49942"/>
                        <a14:foregroundMark x1="57143" y1="54715" x2="63452" y2="61583"/>
                        <a14:foregroundMark x1="63452" y1="61583" x2="64286" y2="66240"/>
                        <a14:foregroundMark x1="80595" y1="53201" x2="86310" y2="55413"/>
                        <a14:foregroundMark x1="81667" y1="58556" x2="81548" y2="58556"/>
                        <a14:foregroundMark x1="81548" y1="58556" x2="81548" y2="58556"/>
                        <a14:foregroundMark x1="83810" y1="45984" x2="83929" y2="45984"/>
                        <a14:foregroundMark x1="83929" y1="45984" x2="83929" y2="45984"/>
                        <a14:foregroundMark x1="77024" y1="44587" x2="68810" y2="44703"/>
                        <a14:foregroundMark x1="77381" y1="37602" x2="75595" y2="35856"/>
                        <a14:foregroundMark x1="80476" y1="34342" x2="74643" y2="33644"/>
                      </a14:backgroundRemoval>
                    </a14:imgEffect>
                  </a14:imgLayer>
                </a14:imgProps>
              </a:ext>
              <a:ext uri="{28A0092B-C50C-407E-A947-70E740481C1C}">
                <a14:useLocalDpi xmlns:a14="http://schemas.microsoft.com/office/drawing/2010/main" val="0"/>
              </a:ext>
            </a:extLst>
          </a:blip>
          <a:srcRect/>
          <a:stretch>
            <a:fillRect/>
          </a:stretch>
        </p:blipFill>
        <p:spPr bwMode="auto">
          <a:xfrm>
            <a:off x="3413018" y="1147826"/>
            <a:ext cx="1816511" cy="1857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878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4" name="Google Shape;244;p34">
            <a:extLst>
              <a:ext uri="{FF2B5EF4-FFF2-40B4-BE49-F238E27FC236}">
                <a16:creationId xmlns:a16="http://schemas.microsoft.com/office/drawing/2014/main" id="{7391D545-A9F7-4647-A797-99AECA0604D1}"/>
              </a:ext>
            </a:extLst>
          </p:cNvPr>
          <p:cNvSpPr/>
          <p:nvPr/>
        </p:nvSpPr>
        <p:spPr>
          <a:xfrm>
            <a:off x="0" y="478563"/>
            <a:ext cx="9144000" cy="700757"/>
          </a:xfrm>
          <a:prstGeom prst="rect">
            <a:avLst/>
          </a:prstGeom>
          <a:solidFill>
            <a:srgbClr val="E9A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4;p28">
            <a:extLst>
              <a:ext uri="{FF2B5EF4-FFF2-40B4-BE49-F238E27FC236}">
                <a16:creationId xmlns:a16="http://schemas.microsoft.com/office/drawing/2014/main" id="{CBDD19C4-1706-D341-88BA-0BDBCC36BFFF}"/>
              </a:ext>
            </a:extLst>
          </p:cNvPr>
          <p:cNvSpPr txBox="1">
            <a:spLocks noGrp="1"/>
          </p:cNvSpPr>
          <p:nvPr>
            <p:ph type="ctrTitle"/>
          </p:nvPr>
        </p:nvSpPr>
        <p:spPr>
          <a:xfrm>
            <a:off x="515169" y="556274"/>
            <a:ext cx="6370320" cy="623046"/>
          </a:xfrm>
          <a:prstGeom prst="rect">
            <a:avLst/>
          </a:prstGeom>
        </p:spPr>
        <p:txBody>
          <a:bodyPr spcFirstLastPara="1" wrap="square" lIns="91425" tIns="91425" rIns="91425" bIns="91425" anchor="b" anchorCtr="0">
            <a:noAutofit/>
          </a:bodyPr>
          <a:lstStyle/>
          <a:p>
            <a:pPr lvl="0" algn="l"/>
            <a:r>
              <a:rPr lang="zh-TW" altLang="en-US" sz="2000" b="1" dirty="0">
                <a:latin typeface="PingFang SC" panose="020B0400000000000000" pitchFamily="34" charset="-122"/>
                <a:ea typeface="PingFang SC" panose="020B0400000000000000" pitchFamily="34" charset="-122"/>
              </a:rPr>
              <a:t>服務與計價收費方式 </a:t>
            </a:r>
            <a:r>
              <a:rPr lang="en-US" altLang="zh-CN" sz="2000" b="1" dirty="0">
                <a:latin typeface="PingFang SC" panose="020B0400000000000000" pitchFamily="34" charset="-122"/>
                <a:ea typeface="PingFang SC" panose="020B0400000000000000" pitchFamily="34" charset="-122"/>
              </a:rPr>
              <a:t>– </a:t>
            </a:r>
            <a:r>
              <a:rPr lang="zh-CN" altLang="en-US" sz="2000" b="1" dirty="0">
                <a:latin typeface="PingFang SC" panose="020B0400000000000000" pitchFamily="34" charset="-122"/>
                <a:ea typeface="PingFang SC" panose="020B0400000000000000" pitchFamily="34" charset="-122"/>
              </a:rPr>
              <a:t>資訊流</a:t>
            </a:r>
            <a:endParaRPr lang="en-MY" sz="2000" b="1" dirty="0">
              <a:latin typeface="PingFang SC" panose="020B0400000000000000" pitchFamily="34" charset="-122"/>
              <a:ea typeface="PingFang SC" panose="020B0400000000000000" pitchFamily="34" charset="-122"/>
            </a:endParaRPr>
          </a:p>
        </p:txBody>
      </p:sp>
      <p:sp>
        <p:nvSpPr>
          <p:cNvPr id="2" name="橢圓 1">
            <a:extLst>
              <a:ext uri="{FF2B5EF4-FFF2-40B4-BE49-F238E27FC236}">
                <a16:creationId xmlns:a16="http://schemas.microsoft.com/office/drawing/2014/main" id="{F8383006-E1C2-B344-8AA5-1DB9262F4D83}"/>
              </a:ext>
            </a:extLst>
          </p:cNvPr>
          <p:cNvSpPr/>
          <p:nvPr/>
        </p:nvSpPr>
        <p:spPr>
          <a:xfrm>
            <a:off x="303377" y="301792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PingFang SC" panose="020B0400000000000000" pitchFamily="34" charset="-122"/>
                <a:ea typeface="PingFang SC" panose="020B0400000000000000" pitchFamily="34" charset="-122"/>
              </a:rPr>
              <a:t>電商</a:t>
            </a:r>
          </a:p>
        </p:txBody>
      </p:sp>
      <p:graphicFrame>
        <p:nvGraphicFramePr>
          <p:cNvPr id="18" name="表格 7">
            <a:extLst>
              <a:ext uri="{FF2B5EF4-FFF2-40B4-BE49-F238E27FC236}">
                <a16:creationId xmlns:a16="http://schemas.microsoft.com/office/drawing/2014/main" id="{1E3C8AAB-B8B6-3A42-A6DB-0212B80B0D96}"/>
              </a:ext>
            </a:extLst>
          </p:cNvPr>
          <p:cNvGraphicFramePr>
            <a:graphicFrameLocks noGrp="1"/>
          </p:cNvGraphicFramePr>
          <p:nvPr>
            <p:extLst>
              <p:ext uri="{D42A27DB-BD31-4B8C-83A1-F6EECF244321}">
                <p14:modId xmlns:p14="http://schemas.microsoft.com/office/powerpoint/2010/main" val="890598277"/>
              </p:ext>
            </p:extLst>
          </p:nvPr>
        </p:nvGraphicFramePr>
        <p:xfrm>
          <a:off x="1771215" y="2932963"/>
          <a:ext cx="6680576" cy="1595241"/>
        </p:xfrm>
        <a:graphic>
          <a:graphicData uri="http://schemas.openxmlformats.org/drawingml/2006/table">
            <a:tbl>
              <a:tblPr firstRow="1" bandRow="1">
                <a:tableStyleId>{A31E8BB2-6C26-47A9-87FE-DA14C3CEAFBE}</a:tableStyleId>
              </a:tblPr>
              <a:tblGrid>
                <a:gridCol w="6680576">
                  <a:extLst>
                    <a:ext uri="{9D8B030D-6E8A-4147-A177-3AD203B41FA5}">
                      <a16:colId xmlns:a16="http://schemas.microsoft.com/office/drawing/2014/main" val="3833778263"/>
                    </a:ext>
                  </a:extLst>
                </a:gridCol>
              </a:tblGrid>
              <a:tr h="1595241">
                <a:tc>
                  <a:txBody>
                    <a:bodyPr/>
                    <a:lstStyle/>
                    <a:p>
                      <a:pPr marL="285750" lvl="0" indent="-285750">
                        <a:lnSpc>
                          <a:spcPct val="150000"/>
                        </a:lnSpc>
                        <a:buFont typeface="Arial" panose="020B0604020202020204" pitchFamily="34" charset="0"/>
                        <a:buChar char="•"/>
                      </a:pP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官網與 </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app</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無需額外支付交易手續費，但有維護成本</a:t>
                      </a:r>
                      <a:endPar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pPr marL="285750" lvl="0" indent="-285750">
                        <a:lnSpc>
                          <a:spcPct val="150000"/>
                        </a:lnSpc>
                        <a:buFont typeface="Arial" panose="020B0604020202020204" pitchFamily="34" charset="0"/>
                        <a:buChar char="•"/>
                      </a:pPr>
                      <a:endPar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pPr marL="285750" lvl="0" indent="-285750">
                        <a:lnSpc>
                          <a:spcPct val="150000"/>
                        </a:lnSpc>
                        <a:buFont typeface="Arial" panose="020B0604020202020204" pitchFamily="34" charset="0"/>
                        <a:buChar char="•"/>
                      </a:pP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淘寶上架的官方旗艦店需額外支付給淘寶平台 </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2-3%</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的成交手續費，且平台經營首年須保留新台幣 </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2</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萬元貨款於平台帳戶內作為店鋪保證金。</a:t>
                      </a:r>
                    </a:p>
                  </a:txBody>
                  <a:tcPr marL="68580" marR="6858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3746943"/>
                  </a:ext>
                </a:extLst>
              </a:tr>
            </a:tbl>
          </a:graphicData>
        </a:graphic>
      </p:graphicFrame>
      <p:pic>
        <p:nvPicPr>
          <p:cNvPr id="10" name="Picture 2" descr="Zara Logo - PNG and Vector - Logo Download">
            <a:extLst>
              <a:ext uri="{FF2B5EF4-FFF2-40B4-BE49-F238E27FC236}">
                <a16:creationId xmlns:a16="http://schemas.microsoft.com/office/drawing/2014/main" id="{31551098-6BDE-FF40-88AE-545D6339F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989" y="1734595"/>
            <a:ext cx="1626631" cy="6842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iqlo logo vector free download | TOPpng">
            <a:extLst>
              <a:ext uri="{FF2B5EF4-FFF2-40B4-BE49-F238E27FC236}">
                <a16:creationId xmlns:a16="http://schemas.microsoft.com/office/drawing/2014/main" id="{D06F1CF0-6AF9-0F48-90D0-9B9781276AE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79" b="89872" l="9048" r="90595">
                        <a14:foregroundMark x1="9405" y1="33062" x2="43690" y2="67753"/>
                        <a14:foregroundMark x1="45357" y1="31665" x2="22976" y2="53318"/>
                        <a14:foregroundMark x1="22976" y1="53318" x2="10714" y2="70198"/>
                        <a14:foregroundMark x1="19405" y1="52852" x2="19405" y2="52852"/>
                        <a14:foregroundMark x1="19405" y1="52852" x2="19405" y2="52852"/>
                        <a14:foregroundMark x1="12976" y1="50175" x2="12976" y2="50175"/>
                        <a14:foregroundMark x1="12976" y1="50175" x2="12976" y2="50175"/>
                        <a14:foregroundMark x1="11786" y1="36205" x2="11786" y2="36205"/>
                        <a14:foregroundMark x1="11786" y1="36205" x2="11786" y2="36205"/>
                        <a14:foregroundMark x1="21310" y1="35390" x2="20476" y2="35506"/>
                        <a14:foregroundMark x1="20476" y1="35506" x2="20476" y2="35506"/>
                        <a14:foregroundMark x1="20476" y1="35506" x2="20476" y2="35506"/>
                        <a14:foregroundMark x1="20476" y1="35506" x2="20476" y2="35506"/>
                        <a14:foregroundMark x1="20476" y1="35506" x2="20476" y2="35506"/>
                        <a14:foregroundMark x1="40357" y1="34109" x2="22381" y2="46217"/>
                        <a14:foregroundMark x1="22738" y1="35274" x2="15476" y2="50175"/>
                        <a14:foregroundMark x1="27024" y1="45169" x2="44048" y2="48778"/>
                        <a14:foregroundMark x1="44048" y1="48894" x2="44048" y2="48894"/>
                        <a14:foregroundMark x1="44048" y1="48894" x2="44048" y2="48894"/>
                        <a14:foregroundMark x1="29405" y1="62049" x2="33810" y2="52619"/>
                        <a14:foregroundMark x1="39643" y1="52619" x2="39643" y2="52619"/>
                        <a14:foregroundMark x1="39643" y1="52619" x2="39643" y2="52619"/>
                        <a14:foregroundMark x1="45714" y1="67404" x2="23214" y2="53783"/>
                        <a14:foregroundMark x1="23214" y1="53783" x2="13214" y2="52503"/>
                        <a14:foregroundMark x1="13214" y1="52503" x2="12619" y2="52619"/>
                        <a14:foregroundMark x1="30714" y1="65658" x2="36071" y2="56228"/>
                        <a14:foregroundMark x1="36071" y1="56228" x2="40952" y2="52852"/>
                        <a14:foregroundMark x1="24405" y1="65192" x2="17143" y2="57742"/>
                        <a14:foregroundMark x1="17143" y1="57742" x2="9048" y2="53085"/>
                        <a14:foregroundMark x1="42857" y1="55995" x2="38333" y2="57509"/>
                        <a14:foregroundMark x1="53214" y1="33877" x2="60833" y2="40163"/>
                        <a14:foregroundMark x1="60833" y1="40163" x2="78690" y2="64377"/>
                        <a14:foregroundMark x1="78690" y1="64377" x2="87024" y2="63562"/>
                        <a14:foregroundMark x1="90119" y1="35390" x2="90595" y2="60419"/>
                        <a14:foregroundMark x1="90595" y1="60419" x2="83214" y2="63562"/>
                        <a14:foregroundMark x1="84643" y1="40396" x2="59762" y2="40629"/>
                        <a14:foregroundMark x1="59762" y1="40629" x2="58214" y2="45169"/>
                        <a14:foregroundMark x1="88452" y1="45518" x2="67738" y2="36903"/>
                        <a14:foregroundMark x1="67738" y1="36903" x2="62738" y2="36554"/>
                        <a14:foregroundMark x1="84048" y1="37020" x2="73810" y2="62049"/>
                        <a14:foregroundMark x1="73810" y1="62049" x2="70476" y2="63795"/>
                        <a14:foregroundMark x1="60119" y1="63213" x2="65119" y2="49942"/>
                        <a14:foregroundMark x1="57143" y1="54715" x2="63452" y2="61583"/>
                        <a14:foregroundMark x1="63452" y1="61583" x2="64286" y2="66240"/>
                        <a14:foregroundMark x1="80595" y1="53201" x2="86310" y2="55413"/>
                        <a14:foregroundMark x1="81667" y1="58556" x2="81548" y2="58556"/>
                        <a14:foregroundMark x1="81548" y1="58556" x2="81548" y2="58556"/>
                        <a14:foregroundMark x1="83810" y1="45984" x2="83929" y2="45984"/>
                        <a14:foregroundMark x1="83929" y1="45984" x2="83929" y2="45984"/>
                        <a14:foregroundMark x1="77024" y1="44587" x2="68810" y2="44703"/>
                        <a14:foregroundMark x1="77381" y1="37602" x2="75595" y2="35856"/>
                        <a14:foregroundMark x1="80476" y1="34342" x2="74643" y2="33644"/>
                      </a14:backgroundRemoval>
                    </a14:imgEffect>
                  </a14:imgLayer>
                </a14:imgProps>
              </a:ext>
              <a:ext uri="{28A0092B-C50C-407E-A947-70E740481C1C}">
                <a14:useLocalDpi xmlns:a14="http://schemas.microsoft.com/office/drawing/2010/main" val="0"/>
              </a:ext>
            </a:extLst>
          </a:blip>
          <a:srcRect/>
          <a:stretch>
            <a:fillRect/>
          </a:stretch>
        </p:blipFill>
        <p:spPr bwMode="auto">
          <a:xfrm>
            <a:off x="5498242" y="1147826"/>
            <a:ext cx="1816511" cy="1857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436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4;p34">
            <a:extLst>
              <a:ext uri="{FF2B5EF4-FFF2-40B4-BE49-F238E27FC236}">
                <a16:creationId xmlns:a16="http://schemas.microsoft.com/office/drawing/2014/main" id="{6DD7E21C-BC8B-FA41-B3B0-82DF78814603}"/>
              </a:ext>
            </a:extLst>
          </p:cNvPr>
          <p:cNvSpPr/>
          <p:nvPr/>
        </p:nvSpPr>
        <p:spPr>
          <a:xfrm>
            <a:off x="0" y="478563"/>
            <a:ext cx="9144000" cy="700757"/>
          </a:xfrm>
          <a:prstGeom prst="rect">
            <a:avLst/>
          </a:prstGeom>
          <a:solidFill>
            <a:srgbClr val="E9A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74;p28">
            <a:extLst>
              <a:ext uri="{FF2B5EF4-FFF2-40B4-BE49-F238E27FC236}">
                <a16:creationId xmlns:a16="http://schemas.microsoft.com/office/drawing/2014/main" id="{0011E7FD-DE2B-ED4C-80D7-F2923C8B38FD}"/>
              </a:ext>
            </a:extLst>
          </p:cNvPr>
          <p:cNvSpPr txBox="1">
            <a:spLocks/>
          </p:cNvSpPr>
          <p:nvPr/>
        </p:nvSpPr>
        <p:spPr>
          <a:xfrm>
            <a:off x="515169" y="556274"/>
            <a:ext cx="6370320" cy="62304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TW" altLang="en-US" sz="2000" b="1" dirty="0">
                <a:latin typeface="PingFang SC" panose="020B0400000000000000" pitchFamily="34" charset="-122"/>
                <a:ea typeface="PingFang SC" panose="020B0400000000000000" pitchFamily="34" charset="-122"/>
              </a:rPr>
              <a:t> 對電商的通路抉擇</a:t>
            </a:r>
            <a:endParaRPr lang="en-MY" sz="2000" b="1" dirty="0">
              <a:latin typeface="PingFang SC" panose="020B0400000000000000" pitchFamily="34" charset="-122"/>
              <a:ea typeface="PingFang SC" panose="020B0400000000000000" pitchFamily="34" charset="-122"/>
            </a:endParaRPr>
          </a:p>
        </p:txBody>
      </p:sp>
      <p:pic>
        <p:nvPicPr>
          <p:cNvPr id="10" name="Picture 4" descr="uniqlo logo vector free download | TOPpng">
            <a:extLst>
              <a:ext uri="{FF2B5EF4-FFF2-40B4-BE49-F238E27FC236}">
                <a16:creationId xmlns:a16="http://schemas.microsoft.com/office/drawing/2014/main" id="{8E6BFEA8-B0ED-7C47-B157-4D3B70C3B94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779" b="89872" l="9048" r="90595">
                        <a14:foregroundMark x1="9405" y1="33062" x2="43690" y2="67753"/>
                        <a14:foregroundMark x1="45357" y1="31665" x2="22976" y2="53318"/>
                        <a14:foregroundMark x1="22976" y1="53318" x2="10714" y2="70198"/>
                        <a14:foregroundMark x1="19405" y1="52852" x2="19405" y2="52852"/>
                        <a14:foregroundMark x1="19405" y1="52852" x2="19405" y2="52852"/>
                        <a14:foregroundMark x1="12976" y1="50175" x2="12976" y2="50175"/>
                        <a14:foregroundMark x1="12976" y1="50175" x2="12976" y2="50175"/>
                        <a14:foregroundMark x1="11786" y1="36205" x2="11786" y2="36205"/>
                        <a14:foregroundMark x1="11786" y1="36205" x2="11786" y2="36205"/>
                        <a14:foregroundMark x1="21310" y1="35390" x2="20476" y2="35506"/>
                        <a14:foregroundMark x1="20476" y1="35506" x2="20476" y2="35506"/>
                        <a14:foregroundMark x1="20476" y1="35506" x2="20476" y2="35506"/>
                        <a14:foregroundMark x1="20476" y1="35506" x2="20476" y2="35506"/>
                        <a14:foregroundMark x1="20476" y1="35506" x2="20476" y2="35506"/>
                        <a14:foregroundMark x1="40357" y1="34109" x2="22381" y2="46217"/>
                        <a14:foregroundMark x1="22738" y1="35274" x2="15476" y2="50175"/>
                        <a14:foregroundMark x1="27024" y1="45169" x2="44048" y2="48778"/>
                        <a14:foregroundMark x1="44048" y1="48894" x2="44048" y2="48894"/>
                        <a14:foregroundMark x1="44048" y1="48894" x2="44048" y2="48894"/>
                        <a14:foregroundMark x1="29405" y1="62049" x2="33810" y2="52619"/>
                        <a14:foregroundMark x1="39643" y1="52619" x2="39643" y2="52619"/>
                        <a14:foregroundMark x1="39643" y1="52619" x2="39643" y2="52619"/>
                        <a14:foregroundMark x1="45714" y1="67404" x2="23214" y2="53783"/>
                        <a14:foregroundMark x1="23214" y1="53783" x2="13214" y2="52503"/>
                        <a14:foregroundMark x1="13214" y1="52503" x2="12619" y2="52619"/>
                        <a14:foregroundMark x1="30714" y1="65658" x2="36071" y2="56228"/>
                        <a14:foregroundMark x1="36071" y1="56228" x2="40952" y2="52852"/>
                        <a14:foregroundMark x1="24405" y1="65192" x2="17143" y2="57742"/>
                        <a14:foregroundMark x1="17143" y1="57742" x2="9048" y2="53085"/>
                        <a14:foregroundMark x1="42857" y1="55995" x2="38333" y2="57509"/>
                        <a14:foregroundMark x1="53214" y1="33877" x2="60833" y2="40163"/>
                        <a14:foregroundMark x1="60833" y1="40163" x2="78690" y2="64377"/>
                        <a14:foregroundMark x1="78690" y1="64377" x2="87024" y2="63562"/>
                        <a14:foregroundMark x1="90119" y1="35390" x2="90595" y2="60419"/>
                        <a14:foregroundMark x1="90595" y1="60419" x2="83214" y2="63562"/>
                        <a14:foregroundMark x1="84643" y1="40396" x2="59762" y2="40629"/>
                        <a14:foregroundMark x1="59762" y1="40629" x2="58214" y2="45169"/>
                        <a14:foregroundMark x1="88452" y1="45518" x2="67738" y2="36903"/>
                        <a14:foregroundMark x1="67738" y1="36903" x2="62738" y2="36554"/>
                        <a14:foregroundMark x1="84048" y1="37020" x2="73810" y2="62049"/>
                        <a14:foregroundMark x1="73810" y1="62049" x2="70476" y2="63795"/>
                        <a14:foregroundMark x1="60119" y1="63213" x2="65119" y2="49942"/>
                        <a14:foregroundMark x1="57143" y1="54715" x2="63452" y2="61583"/>
                        <a14:foregroundMark x1="63452" y1="61583" x2="64286" y2="66240"/>
                        <a14:foregroundMark x1="80595" y1="53201" x2="86310" y2="55413"/>
                        <a14:foregroundMark x1="81667" y1="58556" x2="81548" y2="58556"/>
                        <a14:foregroundMark x1="81548" y1="58556" x2="81548" y2="58556"/>
                        <a14:foregroundMark x1="83810" y1="45984" x2="83929" y2="45984"/>
                        <a14:foregroundMark x1="83929" y1="45984" x2="83929" y2="45984"/>
                        <a14:foregroundMark x1="77024" y1="44587" x2="68810" y2="44703"/>
                        <a14:foregroundMark x1="77381" y1="37602" x2="75595" y2="35856"/>
                        <a14:foregroundMark x1="80476" y1="34342" x2="74643" y2="33644"/>
                      </a14:backgroundRemoval>
                    </a14:imgEffect>
                  </a14:imgLayer>
                </a14:imgProps>
              </a:ext>
              <a:ext uri="{28A0092B-C50C-407E-A947-70E740481C1C}">
                <a14:useLocalDpi xmlns:a14="http://schemas.microsoft.com/office/drawing/2010/main" val="0"/>
              </a:ext>
            </a:extLst>
          </a:blip>
          <a:srcRect t="24913" b="26240"/>
          <a:stretch/>
        </p:blipFill>
        <p:spPr bwMode="auto">
          <a:xfrm>
            <a:off x="1687665" y="1399176"/>
            <a:ext cx="1816511" cy="9074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Zara Logo - PNG and Vector - Logo Download">
            <a:extLst>
              <a:ext uri="{FF2B5EF4-FFF2-40B4-BE49-F238E27FC236}">
                <a16:creationId xmlns:a16="http://schemas.microsoft.com/office/drawing/2014/main" id="{F187AE22-E9FD-F941-ABE8-1AB74C63E7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2665" y="1523101"/>
            <a:ext cx="1626631" cy="684258"/>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EA5CC2B8-99FC-E14C-937E-2B37BE94DF31}"/>
              </a:ext>
            </a:extLst>
          </p:cNvPr>
          <p:cNvSpPr txBox="1"/>
          <p:nvPr/>
        </p:nvSpPr>
        <p:spPr>
          <a:xfrm>
            <a:off x="552346" y="2406564"/>
            <a:ext cx="4177698" cy="2323521"/>
          </a:xfrm>
          <a:prstGeom prst="rect">
            <a:avLst/>
          </a:prstGeom>
          <a:noFill/>
        </p:spPr>
        <p:txBody>
          <a:bodyPr wrap="square" rtlCol="0">
            <a:spAutoFit/>
          </a:bodyPr>
          <a:lstStyle/>
          <a:p>
            <a:pPr marL="285750" indent="-285750">
              <a:lnSpc>
                <a:spcPct val="150000"/>
              </a:lnSpc>
              <a:buFontTx/>
              <a:buChar char="-"/>
            </a:pPr>
            <a:r>
              <a:rPr lang="en-US" altLang="zh-TW" dirty="0">
                <a:solidFill>
                  <a:srgbClr val="292938"/>
                </a:solidFill>
                <a:latin typeface="PingFang SC" panose="020B0400000000000000" pitchFamily="34" charset="-122"/>
                <a:ea typeface="PingFang SC" panose="020B0400000000000000" pitchFamily="34" charset="-122"/>
              </a:rPr>
              <a:t>Online Stores</a:t>
            </a:r>
            <a:r>
              <a:rPr lang="zh-TW" altLang="en-US" dirty="0">
                <a:solidFill>
                  <a:srgbClr val="292938"/>
                </a:solidFill>
                <a:latin typeface="PingFang SC" panose="020B0400000000000000" pitchFamily="34" charset="-122"/>
                <a:ea typeface="PingFang SC" panose="020B0400000000000000" pitchFamily="34" charset="-122"/>
              </a:rPr>
              <a:t>：為全面了解消費者的行為數據，並即時掌握市場反應</a:t>
            </a:r>
            <a:endParaRPr lang="en-US" altLang="zh-TW" dirty="0">
              <a:solidFill>
                <a:srgbClr val="292938"/>
              </a:solidFill>
              <a:latin typeface="PingFang SC" panose="020B0400000000000000" pitchFamily="34" charset="-122"/>
              <a:ea typeface="PingFang SC" panose="020B0400000000000000" pitchFamily="34" charset="-122"/>
            </a:endParaRPr>
          </a:p>
          <a:p>
            <a:pPr marL="285750" indent="-285750">
              <a:lnSpc>
                <a:spcPct val="150000"/>
              </a:lnSpc>
              <a:buFontTx/>
              <a:buChar char="-"/>
            </a:pPr>
            <a:r>
              <a:rPr lang="en-US" altLang="zh-TW" dirty="0">
                <a:solidFill>
                  <a:srgbClr val="292938"/>
                </a:solidFill>
                <a:latin typeface="PingFang SC" panose="020B0400000000000000" pitchFamily="34" charset="-122"/>
                <a:ea typeface="PingFang SC" panose="020B0400000000000000" pitchFamily="34" charset="-122"/>
              </a:rPr>
              <a:t>APP</a:t>
            </a:r>
            <a:r>
              <a:rPr lang="zh-TW" altLang="en-US" dirty="0">
                <a:solidFill>
                  <a:srgbClr val="292938"/>
                </a:solidFill>
                <a:latin typeface="PingFang SC" panose="020B0400000000000000" pitchFamily="34" charset="-122"/>
                <a:ea typeface="PingFang SC" panose="020B0400000000000000" pitchFamily="34" charset="-122"/>
              </a:rPr>
              <a:t>：用戶可以查找距離自己最近的店鋪、聯絡方式、營業時間以及銷售商品範圍等信息</a:t>
            </a:r>
            <a:endParaRPr lang="en-US" altLang="zh-TW" dirty="0">
              <a:solidFill>
                <a:srgbClr val="292938"/>
              </a:solidFill>
              <a:latin typeface="PingFang SC" panose="020B0400000000000000" pitchFamily="34" charset="-122"/>
              <a:ea typeface="PingFang SC" panose="020B0400000000000000" pitchFamily="34" charset="-122"/>
            </a:endParaRPr>
          </a:p>
          <a:p>
            <a:pPr marL="285750" indent="-285750">
              <a:lnSpc>
                <a:spcPct val="150000"/>
              </a:lnSpc>
              <a:buFontTx/>
              <a:buChar char="-"/>
            </a:pPr>
            <a:r>
              <a:rPr lang="zh-TW" altLang="en-US" dirty="0">
                <a:solidFill>
                  <a:srgbClr val="292938"/>
                </a:solidFill>
                <a:latin typeface="PingFang SC" panose="020B0400000000000000" pitchFamily="34" charset="-122"/>
                <a:ea typeface="PingFang SC" panose="020B0400000000000000" pitchFamily="34" charset="-122"/>
              </a:rPr>
              <a:t>京東：提供從倉儲到配送的全流程服務支持  以及覆蓋</a:t>
            </a:r>
            <a:r>
              <a:rPr lang="en" altLang="zh-TW" dirty="0">
                <a:solidFill>
                  <a:srgbClr val="292938"/>
                </a:solidFill>
                <a:latin typeface="PingFang SC" panose="020B0400000000000000" pitchFamily="34" charset="-122"/>
                <a:ea typeface="PingFang SC" panose="020B0400000000000000" pitchFamily="34" charset="-122"/>
              </a:rPr>
              <a:t>PC</a:t>
            </a:r>
            <a:r>
              <a:rPr lang="zh-TW" altLang="en-US" dirty="0">
                <a:solidFill>
                  <a:srgbClr val="292938"/>
                </a:solidFill>
                <a:latin typeface="PingFang SC" panose="020B0400000000000000" pitchFamily="34" charset="-122"/>
                <a:ea typeface="PingFang SC" panose="020B0400000000000000" pitchFamily="34" charset="-122"/>
              </a:rPr>
              <a:t>端、移動端的全渠道運營支持，在配送速度方面，給消費者帶來更好的體驗</a:t>
            </a:r>
            <a:endParaRPr lang="en-US" altLang="zh-TW" dirty="0">
              <a:solidFill>
                <a:srgbClr val="292938"/>
              </a:solidFill>
              <a:latin typeface="PingFang SC" panose="020B0400000000000000" pitchFamily="34" charset="-122"/>
              <a:ea typeface="PingFang SC" panose="020B0400000000000000" pitchFamily="34" charset="-122"/>
            </a:endParaRPr>
          </a:p>
        </p:txBody>
      </p:sp>
      <p:sp>
        <p:nvSpPr>
          <p:cNvPr id="13" name="文字方塊 12">
            <a:extLst>
              <a:ext uri="{FF2B5EF4-FFF2-40B4-BE49-F238E27FC236}">
                <a16:creationId xmlns:a16="http://schemas.microsoft.com/office/drawing/2014/main" id="{517FA9BA-F1E0-2041-8574-8C903053B64B}"/>
              </a:ext>
            </a:extLst>
          </p:cNvPr>
          <p:cNvSpPr txBox="1"/>
          <p:nvPr/>
        </p:nvSpPr>
        <p:spPr>
          <a:xfrm>
            <a:off x="4999215" y="2386987"/>
            <a:ext cx="3592439" cy="1993238"/>
          </a:xfrm>
          <a:prstGeom prst="rect">
            <a:avLst/>
          </a:prstGeom>
          <a:noFill/>
        </p:spPr>
        <p:txBody>
          <a:bodyPr wrap="square" rtlCol="0">
            <a:spAutoFit/>
          </a:bodyPr>
          <a:lstStyle/>
          <a:p>
            <a:pPr marL="171450" indent="-171450">
              <a:lnSpc>
                <a:spcPct val="150000"/>
              </a:lnSpc>
              <a:buFontTx/>
              <a:buChar char="-"/>
            </a:pPr>
            <a:r>
              <a:rPr lang="en-US" altLang="zh-TW" dirty="0">
                <a:solidFill>
                  <a:srgbClr val="292938"/>
                </a:solidFill>
                <a:latin typeface="PingFang SC" panose="020B0400000000000000" pitchFamily="34" charset="-122"/>
                <a:ea typeface="PingFang SC" panose="020B0400000000000000" pitchFamily="34" charset="-122"/>
              </a:rPr>
              <a:t>App</a:t>
            </a:r>
            <a:r>
              <a:rPr lang="zh-TW" altLang="en-US" dirty="0">
                <a:solidFill>
                  <a:srgbClr val="292938"/>
                </a:solidFill>
                <a:latin typeface="PingFang SC" panose="020B0400000000000000" pitchFamily="34" charset="-122"/>
                <a:ea typeface="PingFang SC" panose="020B0400000000000000" pitchFamily="34" charset="-122"/>
              </a:rPr>
              <a:t>：設計界面簡潔易使用</a:t>
            </a:r>
            <a:r>
              <a:rPr lang="zh-CN" altLang="en-US" dirty="0">
                <a:solidFill>
                  <a:srgbClr val="292938"/>
                </a:solidFill>
                <a:latin typeface="PingFang SC" panose="020B0400000000000000" pitchFamily="34" charset="-122"/>
                <a:ea typeface="PingFang SC" panose="020B0400000000000000" pitchFamily="34" charset="-122"/>
              </a:rPr>
              <a:t>，</a:t>
            </a:r>
            <a:r>
              <a:rPr lang="zh-TW" altLang="en-US" dirty="0">
                <a:solidFill>
                  <a:srgbClr val="292938"/>
                </a:solidFill>
                <a:latin typeface="PingFang SC" panose="020B0400000000000000" pitchFamily="34" charset="-122"/>
                <a:ea typeface="PingFang SC" panose="020B0400000000000000" pitchFamily="34" charset="-122"/>
              </a:rPr>
              <a:t>並能根據客戶喜好智能推薦相關產品</a:t>
            </a:r>
            <a:endParaRPr lang="en-MY" altLang="zh-TW" dirty="0">
              <a:solidFill>
                <a:srgbClr val="292938"/>
              </a:solidFill>
              <a:latin typeface="PingFang SC" panose="020B0400000000000000" pitchFamily="34" charset="-122"/>
              <a:ea typeface="PingFang SC" panose="020B0400000000000000" pitchFamily="34" charset="-122"/>
            </a:endParaRPr>
          </a:p>
          <a:p>
            <a:pPr marL="171450" indent="-171450">
              <a:lnSpc>
                <a:spcPct val="150000"/>
              </a:lnSpc>
              <a:buFontTx/>
              <a:buChar char="-"/>
            </a:pPr>
            <a:r>
              <a:rPr lang="zh-TW" altLang="en-US" dirty="0">
                <a:solidFill>
                  <a:srgbClr val="292938"/>
                </a:solidFill>
                <a:latin typeface="PingFang SC" panose="020B0400000000000000" pitchFamily="34" charset="-122"/>
                <a:ea typeface="PingFang SC" panose="020B0400000000000000" pitchFamily="34" charset="-122"/>
              </a:rPr>
              <a:t>天貓：能與客戶實際溝通，並且提供客戶評價，促使品牌改進</a:t>
            </a:r>
            <a:endParaRPr lang="en-US" altLang="zh-TW" dirty="0">
              <a:solidFill>
                <a:srgbClr val="292938"/>
              </a:solidFill>
              <a:latin typeface="PingFang SC" panose="020B0400000000000000" pitchFamily="34" charset="-122"/>
              <a:ea typeface="PingFang SC" panose="020B0400000000000000" pitchFamily="34" charset="-122"/>
            </a:endParaRPr>
          </a:p>
          <a:p>
            <a:pPr marL="171450" indent="-171450">
              <a:lnSpc>
                <a:spcPct val="150000"/>
              </a:lnSpc>
              <a:buFontTx/>
              <a:buChar char="-"/>
            </a:pPr>
            <a:r>
              <a:rPr lang="zh-TW" altLang="en-US" dirty="0">
                <a:solidFill>
                  <a:srgbClr val="292938"/>
                </a:solidFill>
                <a:latin typeface="PingFang SC" panose="020B0400000000000000" pitchFamily="34" charset="-122"/>
                <a:ea typeface="PingFang SC" panose="020B0400000000000000" pitchFamily="34" charset="-122"/>
              </a:rPr>
              <a:t>京東：提高送貨效率，在雙</a:t>
            </a:r>
            <a:r>
              <a:rPr lang="en-US" altLang="zh-TW" dirty="0">
                <a:solidFill>
                  <a:srgbClr val="292938"/>
                </a:solidFill>
                <a:latin typeface="PingFang SC" panose="020B0400000000000000" pitchFamily="34" charset="-122"/>
                <a:ea typeface="PingFang SC" panose="020B0400000000000000" pitchFamily="34" charset="-122"/>
              </a:rPr>
              <a:t>11</a:t>
            </a:r>
            <a:r>
              <a:rPr lang="zh-TW" altLang="en-US" dirty="0">
                <a:solidFill>
                  <a:srgbClr val="292938"/>
                </a:solidFill>
                <a:latin typeface="PingFang SC" panose="020B0400000000000000" pitchFamily="34" charset="-122"/>
                <a:ea typeface="PingFang SC" panose="020B0400000000000000" pitchFamily="34" charset="-122"/>
              </a:rPr>
              <a:t>物流癱瘓時期也能快速送達</a:t>
            </a:r>
          </a:p>
        </p:txBody>
      </p:sp>
    </p:spTree>
    <p:extLst>
      <p:ext uri="{BB962C8B-B14F-4D97-AF65-F5344CB8AC3E}">
        <p14:creationId xmlns:p14="http://schemas.microsoft.com/office/powerpoint/2010/main" val="523468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ctrTitle"/>
          </p:nvPr>
        </p:nvSpPr>
        <p:spPr>
          <a:xfrm>
            <a:off x="766650" y="763195"/>
            <a:ext cx="6938400" cy="217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err="1">
                <a:latin typeface="PingFang SC" panose="020B0400000000000000" pitchFamily="34" charset="-122"/>
                <a:ea typeface="PingFang SC" panose="020B0400000000000000" pitchFamily="34" charset="-122"/>
              </a:rPr>
              <a:t>未來發展評估</a:t>
            </a:r>
            <a:endParaRPr b="1" dirty="0">
              <a:latin typeface="PingFang SC" panose="020B0400000000000000" pitchFamily="34" charset="-122"/>
              <a:ea typeface="PingFang SC" panose="020B0400000000000000" pitchFamily="34" charset="-122"/>
            </a:endParaRPr>
          </a:p>
        </p:txBody>
      </p:sp>
      <p:sp>
        <p:nvSpPr>
          <p:cNvPr id="231" name="Google Shape;231;p33"/>
          <p:cNvSpPr txBox="1">
            <a:spLocks noGrp="1"/>
          </p:cNvSpPr>
          <p:nvPr>
            <p:ph type="subTitle" idx="1"/>
          </p:nvPr>
        </p:nvSpPr>
        <p:spPr>
          <a:xfrm>
            <a:off x="766625" y="3595954"/>
            <a:ext cx="3851400" cy="7839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 dirty="0"/>
              <a:t>ZARA / UNIQLO</a:t>
            </a:r>
            <a:endParaRPr dirty="0"/>
          </a:p>
        </p:txBody>
      </p:sp>
      <p:sp>
        <p:nvSpPr>
          <p:cNvPr id="232" name="Google Shape;232;p33"/>
          <p:cNvSpPr txBox="1">
            <a:spLocks noGrp="1"/>
          </p:cNvSpPr>
          <p:nvPr>
            <p:ph type="title" idx="2"/>
          </p:nvPr>
        </p:nvSpPr>
        <p:spPr>
          <a:xfrm>
            <a:off x="2822100" y="1984275"/>
            <a:ext cx="5552700" cy="315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dirty="0">
                <a:latin typeface="Bodoni 72" pitchFamily="2" charset="0"/>
              </a:rPr>
              <a:t>03</a:t>
            </a:r>
            <a:endParaRPr b="1" dirty="0">
              <a:latin typeface="Bodoni 72" pitchFamily="2" charset="0"/>
            </a:endParaRPr>
          </a:p>
        </p:txBody>
      </p:sp>
    </p:spTree>
    <p:extLst>
      <p:ext uri="{BB962C8B-B14F-4D97-AF65-F5344CB8AC3E}">
        <p14:creationId xmlns:p14="http://schemas.microsoft.com/office/powerpoint/2010/main" val="210276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4;p34">
            <a:extLst>
              <a:ext uri="{FF2B5EF4-FFF2-40B4-BE49-F238E27FC236}">
                <a16:creationId xmlns:a16="http://schemas.microsoft.com/office/drawing/2014/main" id="{6DD7E21C-BC8B-FA41-B3B0-82DF78814603}"/>
              </a:ext>
            </a:extLst>
          </p:cNvPr>
          <p:cNvSpPr/>
          <p:nvPr/>
        </p:nvSpPr>
        <p:spPr>
          <a:xfrm>
            <a:off x="0" y="478563"/>
            <a:ext cx="9144000" cy="700757"/>
          </a:xfrm>
          <a:prstGeom prst="rect">
            <a:avLst/>
          </a:prstGeom>
          <a:solidFill>
            <a:srgbClr val="E9A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74;p28">
            <a:extLst>
              <a:ext uri="{FF2B5EF4-FFF2-40B4-BE49-F238E27FC236}">
                <a16:creationId xmlns:a16="http://schemas.microsoft.com/office/drawing/2014/main" id="{0011E7FD-DE2B-ED4C-80D7-F2923C8B38FD}"/>
              </a:ext>
            </a:extLst>
          </p:cNvPr>
          <p:cNvSpPr txBox="1">
            <a:spLocks/>
          </p:cNvSpPr>
          <p:nvPr/>
        </p:nvSpPr>
        <p:spPr>
          <a:xfrm>
            <a:off x="515169" y="556274"/>
            <a:ext cx="6370320" cy="62304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TW" altLang="en-US" sz="2000" b="1" dirty="0">
                <a:latin typeface="PingFang SC" panose="020B0400000000000000" pitchFamily="34" charset="-122"/>
                <a:ea typeface="PingFang SC" panose="020B0400000000000000" pitchFamily="34" charset="-122"/>
              </a:rPr>
              <a:t> 快時尚市場規模評估</a:t>
            </a:r>
            <a:r>
              <a:rPr lang="en-US" altLang="zh-TW" sz="2000" b="1" dirty="0">
                <a:latin typeface="PingFang SC" panose="020B0400000000000000" pitchFamily="34" charset="-122"/>
                <a:ea typeface="PingFang SC" panose="020B0400000000000000" pitchFamily="34" charset="-122"/>
              </a:rPr>
              <a:t>-</a:t>
            </a:r>
            <a:r>
              <a:rPr lang="zh-TW" altLang="en-US" sz="2000" b="1" dirty="0">
                <a:latin typeface="PingFang SC" panose="020B0400000000000000" pitchFamily="34" charset="-122"/>
                <a:ea typeface="PingFang SC" panose="020B0400000000000000" pitchFamily="34" charset="-122"/>
              </a:rPr>
              <a:t>全球</a:t>
            </a:r>
            <a:endParaRPr lang="en-MY" sz="2000" b="1" dirty="0">
              <a:latin typeface="PingFang SC" panose="020B0400000000000000" pitchFamily="34" charset="-122"/>
              <a:ea typeface="PingFang SC" panose="020B0400000000000000" pitchFamily="34" charset="-122"/>
            </a:endParaRPr>
          </a:p>
        </p:txBody>
      </p:sp>
      <p:pic>
        <p:nvPicPr>
          <p:cNvPr id="10" name="Picture 4" descr="uniqlo logo vector free download | TOPpng">
            <a:extLst>
              <a:ext uri="{FF2B5EF4-FFF2-40B4-BE49-F238E27FC236}">
                <a16:creationId xmlns:a16="http://schemas.microsoft.com/office/drawing/2014/main" id="{8E6BFEA8-B0ED-7C47-B157-4D3B70C3B94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779" b="89872" l="9048" r="90595">
                        <a14:foregroundMark x1="9405" y1="33062" x2="43690" y2="67753"/>
                        <a14:foregroundMark x1="45357" y1="31665" x2="22976" y2="53318"/>
                        <a14:foregroundMark x1="22976" y1="53318" x2="10714" y2="70198"/>
                        <a14:foregroundMark x1="19405" y1="52852" x2="19405" y2="52852"/>
                        <a14:foregroundMark x1="19405" y1="52852" x2="19405" y2="52852"/>
                        <a14:foregroundMark x1="12976" y1="50175" x2="12976" y2="50175"/>
                        <a14:foregroundMark x1="12976" y1="50175" x2="12976" y2="50175"/>
                        <a14:foregroundMark x1="11786" y1="36205" x2="11786" y2="36205"/>
                        <a14:foregroundMark x1="11786" y1="36205" x2="11786" y2="36205"/>
                        <a14:foregroundMark x1="21310" y1="35390" x2="20476" y2="35506"/>
                        <a14:foregroundMark x1="20476" y1="35506" x2="20476" y2="35506"/>
                        <a14:foregroundMark x1="20476" y1="35506" x2="20476" y2="35506"/>
                        <a14:foregroundMark x1="20476" y1="35506" x2="20476" y2="35506"/>
                        <a14:foregroundMark x1="20476" y1="35506" x2="20476" y2="35506"/>
                        <a14:foregroundMark x1="40357" y1="34109" x2="22381" y2="46217"/>
                        <a14:foregroundMark x1="22738" y1="35274" x2="15476" y2="50175"/>
                        <a14:foregroundMark x1="27024" y1="45169" x2="44048" y2="48778"/>
                        <a14:foregroundMark x1="44048" y1="48894" x2="44048" y2="48894"/>
                        <a14:foregroundMark x1="44048" y1="48894" x2="44048" y2="48894"/>
                        <a14:foregroundMark x1="29405" y1="62049" x2="33810" y2="52619"/>
                        <a14:foregroundMark x1="39643" y1="52619" x2="39643" y2="52619"/>
                        <a14:foregroundMark x1="39643" y1="52619" x2="39643" y2="52619"/>
                        <a14:foregroundMark x1="45714" y1="67404" x2="23214" y2="53783"/>
                        <a14:foregroundMark x1="23214" y1="53783" x2="13214" y2="52503"/>
                        <a14:foregroundMark x1="13214" y1="52503" x2="12619" y2="52619"/>
                        <a14:foregroundMark x1="30714" y1="65658" x2="36071" y2="56228"/>
                        <a14:foregroundMark x1="36071" y1="56228" x2="40952" y2="52852"/>
                        <a14:foregroundMark x1="24405" y1="65192" x2="17143" y2="57742"/>
                        <a14:foregroundMark x1="17143" y1="57742" x2="9048" y2="53085"/>
                        <a14:foregroundMark x1="42857" y1="55995" x2="38333" y2="57509"/>
                        <a14:foregroundMark x1="53214" y1="33877" x2="60833" y2="40163"/>
                        <a14:foregroundMark x1="60833" y1="40163" x2="78690" y2="64377"/>
                        <a14:foregroundMark x1="78690" y1="64377" x2="87024" y2="63562"/>
                        <a14:foregroundMark x1="90119" y1="35390" x2="90595" y2="60419"/>
                        <a14:foregroundMark x1="90595" y1="60419" x2="83214" y2="63562"/>
                        <a14:foregroundMark x1="84643" y1="40396" x2="59762" y2="40629"/>
                        <a14:foregroundMark x1="59762" y1="40629" x2="58214" y2="45169"/>
                        <a14:foregroundMark x1="88452" y1="45518" x2="67738" y2="36903"/>
                        <a14:foregroundMark x1="67738" y1="36903" x2="62738" y2="36554"/>
                        <a14:foregroundMark x1="84048" y1="37020" x2="73810" y2="62049"/>
                        <a14:foregroundMark x1="73810" y1="62049" x2="70476" y2="63795"/>
                        <a14:foregroundMark x1="60119" y1="63213" x2="65119" y2="49942"/>
                        <a14:foregroundMark x1="57143" y1="54715" x2="63452" y2="61583"/>
                        <a14:foregroundMark x1="63452" y1="61583" x2="64286" y2="66240"/>
                        <a14:foregroundMark x1="80595" y1="53201" x2="86310" y2="55413"/>
                        <a14:foregroundMark x1="81667" y1="58556" x2="81548" y2="58556"/>
                        <a14:foregroundMark x1="81548" y1="58556" x2="81548" y2="58556"/>
                        <a14:foregroundMark x1="83810" y1="45984" x2="83929" y2="45984"/>
                        <a14:foregroundMark x1="83929" y1="45984" x2="83929" y2="45984"/>
                        <a14:foregroundMark x1="77024" y1="44587" x2="68810" y2="44703"/>
                        <a14:foregroundMark x1="77381" y1="37602" x2="75595" y2="35856"/>
                        <a14:foregroundMark x1="80476" y1="34342" x2="74643" y2="33644"/>
                      </a14:backgroundRemoval>
                    </a14:imgEffect>
                  </a14:imgLayer>
                </a14:imgProps>
              </a:ext>
              <a:ext uri="{28A0092B-C50C-407E-A947-70E740481C1C}">
                <a14:useLocalDpi xmlns:a14="http://schemas.microsoft.com/office/drawing/2010/main" val="0"/>
              </a:ext>
            </a:extLst>
          </a:blip>
          <a:srcRect t="24913" b="26240"/>
          <a:stretch/>
        </p:blipFill>
        <p:spPr bwMode="auto">
          <a:xfrm>
            <a:off x="635726" y="1399176"/>
            <a:ext cx="1816511" cy="9074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Zara Logo - PNG and Vector - Logo Download">
            <a:extLst>
              <a:ext uri="{FF2B5EF4-FFF2-40B4-BE49-F238E27FC236}">
                <a16:creationId xmlns:a16="http://schemas.microsoft.com/office/drawing/2014/main" id="{F187AE22-E9FD-F941-ABE8-1AB74C63E7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4721" y="1523101"/>
            <a:ext cx="1626631" cy="6842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格 3">
            <a:extLst>
              <a:ext uri="{FF2B5EF4-FFF2-40B4-BE49-F238E27FC236}">
                <a16:creationId xmlns:a16="http://schemas.microsoft.com/office/drawing/2014/main" id="{8E70427A-7999-473C-A113-E27A1554EA43}"/>
              </a:ext>
            </a:extLst>
          </p:cNvPr>
          <p:cNvGraphicFramePr>
            <a:graphicFrameLocks noGrp="1"/>
          </p:cNvGraphicFramePr>
          <p:nvPr>
            <p:extLst>
              <p:ext uri="{D42A27DB-BD31-4B8C-83A1-F6EECF244321}">
                <p14:modId xmlns:p14="http://schemas.microsoft.com/office/powerpoint/2010/main" val="3563150314"/>
              </p:ext>
            </p:extLst>
          </p:nvPr>
        </p:nvGraphicFramePr>
        <p:xfrm>
          <a:off x="789489" y="2733026"/>
          <a:ext cx="6096000" cy="1854200"/>
        </p:xfrm>
        <a:graphic>
          <a:graphicData uri="http://schemas.openxmlformats.org/drawingml/2006/table">
            <a:tbl>
              <a:tblPr firstRow="1" bandRow="1">
                <a:tableStyleId>{A31E8BB2-6C26-47A9-87FE-DA14C3CEAFBE}</a:tableStyleId>
              </a:tblPr>
              <a:tblGrid>
                <a:gridCol w="2032000">
                  <a:extLst>
                    <a:ext uri="{9D8B030D-6E8A-4147-A177-3AD203B41FA5}">
                      <a16:colId xmlns:a16="http://schemas.microsoft.com/office/drawing/2014/main" val="563019207"/>
                    </a:ext>
                  </a:extLst>
                </a:gridCol>
                <a:gridCol w="2032000">
                  <a:extLst>
                    <a:ext uri="{9D8B030D-6E8A-4147-A177-3AD203B41FA5}">
                      <a16:colId xmlns:a16="http://schemas.microsoft.com/office/drawing/2014/main" val="605889513"/>
                    </a:ext>
                  </a:extLst>
                </a:gridCol>
                <a:gridCol w="2032000">
                  <a:extLst>
                    <a:ext uri="{9D8B030D-6E8A-4147-A177-3AD203B41FA5}">
                      <a16:colId xmlns:a16="http://schemas.microsoft.com/office/drawing/2014/main" val="2350968714"/>
                    </a:ext>
                  </a:extLst>
                </a:gridCol>
              </a:tblGrid>
              <a:tr h="370840">
                <a:tc>
                  <a:txBody>
                    <a:bodyPr/>
                    <a:lstStyle/>
                    <a:p>
                      <a:pPr algn="ctr"/>
                      <a:r>
                        <a:rPr lang="zh-TW" altLang="en-US" dirty="0">
                          <a:latin typeface="PingFang SC" panose="020B0400000000000000" pitchFamily="34" charset="-122"/>
                          <a:ea typeface="PingFang SC" panose="020B0400000000000000" pitchFamily="34" charset="-122"/>
                        </a:rPr>
                        <a:t>時間</a:t>
                      </a:r>
                    </a:p>
                  </a:txBody>
                  <a:tcPr anchor="ctr"/>
                </a:tc>
                <a:tc>
                  <a:txBody>
                    <a:bodyPr/>
                    <a:lstStyle/>
                    <a:p>
                      <a:pPr algn="ctr"/>
                      <a:r>
                        <a:rPr lang="zh-TW" altLang="en-US" dirty="0">
                          <a:latin typeface="PingFang SC" panose="020B0400000000000000" pitchFamily="34" charset="-122"/>
                          <a:ea typeface="PingFang SC" panose="020B0400000000000000" pitchFamily="34" charset="-122"/>
                        </a:rPr>
                        <a:t>規模</a:t>
                      </a:r>
                    </a:p>
                  </a:txBody>
                  <a:tcPr anchor="ctr"/>
                </a:tc>
                <a:tc>
                  <a:txBody>
                    <a:bodyPr/>
                    <a:lstStyle/>
                    <a:p>
                      <a:pPr algn="ctr"/>
                      <a:r>
                        <a:rPr lang="en-US" altLang="zh-TW" dirty="0">
                          <a:latin typeface="PingFang SC" panose="020B0400000000000000" pitchFamily="34" charset="-122"/>
                          <a:ea typeface="PingFang SC" panose="020B0400000000000000" pitchFamily="34" charset="-122"/>
                        </a:rPr>
                        <a:t>CAGR</a:t>
                      </a:r>
                      <a:r>
                        <a:rPr lang="zh-TW" altLang="en-US" dirty="0">
                          <a:latin typeface="PingFang SC" panose="020B0400000000000000" pitchFamily="34" charset="-122"/>
                          <a:ea typeface="PingFang SC" panose="020B0400000000000000" pitchFamily="34" charset="-122"/>
                        </a:rPr>
                        <a:t>成長率</a:t>
                      </a:r>
                    </a:p>
                  </a:txBody>
                  <a:tcPr anchor="ctr"/>
                </a:tc>
                <a:extLst>
                  <a:ext uri="{0D108BD9-81ED-4DB2-BD59-A6C34878D82A}">
                    <a16:rowId xmlns:a16="http://schemas.microsoft.com/office/drawing/2014/main" val="278769278"/>
                  </a:ext>
                </a:extLst>
              </a:tr>
              <a:tr h="370840">
                <a:tc>
                  <a:txBody>
                    <a:bodyPr/>
                    <a:lstStyle/>
                    <a:p>
                      <a:pPr algn="ctr"/>
                      <a:r>
                        <a:rPr lang="en-US" altLang="zh-TW" dirty="0">
                          <a:latin typeface="PingFang SC" panose="020B0400000000000000" pitchFamily="34" charset="-122"/>
                          <a:ea typeface="PingFang SC" panose="020B0400000000000000" pitchFamily="34" charset="-122"/>
                        </a:rPr>
                        <a:t>2008</a:t>
                      </a:r>
                      <a:endParaRPr lang="zh-TW" altLang="en-US" dirty="0">
                        <a:latin typeface="PingFang SC" panose="020B0400000000000000" pitchFamily="34" charset="-122"/>
                        <a:ea typeface="PingFang SC" panose="020B0400000000000000" pitchFamily="34" charset="-122"/>
                      </a:endParaRPr>
                    </a:p>
                  </a:txBody>
                  <a:tcPr anchor="ctr"/>
                </a:tc>
                <a:tc>
                  <a:txBody>
                    <a:bodyPr/>
                    <a:lstStyle/>
                    <a:p>
                      <a:pPr algn="ctr"/>
                      <a:r>
                        <a:rPr lang="en-US" altLang="zh-TW" dirty="0">
                          <a:latin typeface="PingFang SC" panose="020B0400000000000000" pitchFamily="34" charset="-122"/>
                          <a:ea typeface="PingFang SC" panose="020B0400000000000000" pitchFamily="34" charset="-122"/>
                        </a:rPr>
                        <a:t>210</a:t>
                      </a:r>
                      <a:r>
                        <a:rPr lang="zh-TW" altLang="en-US" dirty="0">
                          <a:latin typeface="PingFang SC" panose="020B0400000000000000" pitchFamily="34" charset="-122"/>
                          <a:ea typeface="PingFang SC" panose="020B0400000000000000" pitchFamily="34" charset="-122"/>
                        </a:rPr>
                        <a:t> 億美金</a:t>
                      </a:r>
                    </a:p>
                  </a:txBody>
                  <a:tcPr anchor="ctr"/>
                </a:tc>
                <a:tc>
                  <a:txBody>
                    <a:bodyPr/>
                    <a:lstStyle/>
                    <a:p>
                      <a:pPr algn="ctr"/>
                      <a:r>
                        <a:rPr lang="en-US" altLang="zh-TW" dirty="0">
                          <a:latin typeface="PingFang SC" panose="020B0400000000000000" pitchFamily="34" charset="-122"/>
                          <a:ea typeface="PingFang SC" panose="020B0400000000000000" pitchFamily="34" charset="-122"/>
                        </a:rPr>
                        <a:t>-</a:t>
                      </a:r>
                      <a:endParaRPr lang="zh-TW" altLang="en-US" dirty="0">
                        <a:latin typeface="PingFang SC" panose="020B0400000000000000" pitchFamily="34" charset="-122"/>
                        <a:ea typeface="PingFang SC" panose="020B0400000000000000" pitchFamily="34" charset="-122"/>
                      </a:endParaRPr>
                    </a:p>
                  </a:txBody>
                  <a:tcPr anchor="ctr"/>
                </a:tc>
                <a:extLst>
                  <a:ext uri="{0D108BD9-81ED-4DB2-BD59-A6C34878D82A}">
                    <a16:rowId xmlns:a16="http://schemas.microsoft.com/office/drawing/2014/main" val="1583214470"/>
                  </a:ext>
                </a:extLst>
              </a:tr>
              <a:tr h="370840">
                <a:tc>
                  <a:txBody>
                    <a:bodyPr/>
                    <a:lstStyle/>
                    <a:p>
                      <a:pPr algn="ctr"/>
                      <a:r>
                        <a:rPr lang="en-US" altLang="zh-TW" dirty="0">
                          <a:latin typeface="PingFang SC" panose="020B0400000000000000" pitchFamily="34" charset="-122"/>
                          <a:ea typeface="PingFang SC" panose="020B0400000000000000" pitchFamily="34" charset="-122"/>
                        </a:rPr>
                        <a:t>2019</a:t>
                      </a:r>
                      <a:endParaRPr lang="zh-TW" altLang="en-US" dirty="0">
                        <a:latin typeface="PingFang SC" panose="020B0400000000000000" pitchFamily="34" charset="-122"/>
                        <a:ea typeface="PingFang SC" panose="020B0400000000000000" pitchFamily="34" charset="-122"/>
                      </a:endParaRPr>
                    </a:p>
                  </a:txBody>
                  <a:tcPr anchor="ctr"/>
                </a:tc>
                <a:tc>
                  <a:txBody>
                    <a:bodyPr/>
                    <a:lstStyle/>
                    <a:p>
                      <a:pPr algn="ctr"/>
                      <a:r>
                        <a:rPr lang="en-US" altLang="zh-TW" dirty="0">
                          <a:latin typeface="PingFang SC" panose="020B0400000000000000" pitchFamily="34" charset="-122"/>
                          <a:ea typeface="PingFang SC" panose="020B0400000000000000" pitchFamily="34" charset="-122"/>
                        </a:rPr>
                        <a:t>360</a:t>
                      </a:r>
                      <a:r>
                        <a:rPr lang="zh-TW" altLang="en-US" dirty="0">
                          <a:latin typeface="PingFang SC" panose="020B0400000000000000" pitchFamily="34" charset="-122"/>
                          <a:ea typeface="PingFang SC" panose="020B0400000000000000" pitchFamily="34" charset="-122"/>
                        </a:rPr>
                        <a:t> 億美金</a:t>
                      </a:r>
                    </a:p>
                  </a:txBody>
                  <a:tcPr anchor="ctr"/>
                </a:tc>
                <a:tc>
                  <a:txBody>
                    <a:bodyPr/>
                    <a:lstStyle/>
                    <a:p>
                      <a:pPr algn="ctr"/>
                      <a:r>
                        <a:rPr lang="en-US" altLang="zh-TW" dirty="0">
                          <a:latin typeface="PingFang SC" panose="020B0400000000000000" pitchFamily="34" charset="-122"/>
                          <a:ea typeface="PingFang SC" panose="020B0400000000000000" pitchFamily="34" charset="-122"/>
                        </a:rPr>
                        <a:t>-</a:t>
                      </a:r>
                      <a:endParaRPr lang="zh-TW" altLang="en-US" dirty="0">
                        <a:latin typeface="PingFang SC" panose="020B0400000000000000" pitchFamily="34" charset="-122"/>
                        <a:ea typeface="PingFang SC" panose="020B0400000000000000" pitchFamily="34" charset="-122"/>
                      </a:endParaRPr>
                    </a:p>
                  </a:txBody>
                  <a:tcPr anchor="ctr"/>
                </a:tc>
                <a:extLst>
                  <a:ext uri="{0D108BD9-81ED-4DB2-BD59-A6C34878D82A}">
                    <a16:rowId xmlns:a16="http://schemas.microsoft.com/office/drawing/2014/main" val="2654599549"/>
                  </a:ext>
                </a:extLst>
              </a:tr>
              <a:tr h="370840">
                <a:tc>
                  <a:txBody>
                    <a:bodyPr/>
                    <a:lstStyle/>
                    <a:p>
                      <a:pPr algn="ctr"/>
                      <a:r>
                        <a:rPr lang="en-US" altLang="zh-TW" dirty="0">
                          <a:latin typeface="PingFang SC" panose="020B0400000000000000" pitchFamily="34" charset="-122"/>
                          <a:ea typeface="PingFang SC" panose="020B0400000000000000" pitchFamily="34" charset="-122"/>
                        </a:rPr>
                        <a:t>2020</a:t>
                      </a:r>
                      <a:endParaRPr lang="zh-TW" altLang="en-US" dirty="0">
                        <a:latin typeface="PingFang SC" panose="020B0400000000000000" pitchFamily="34" charset="-122"/>
                        <a:ea typeface="PingFang SC" panose="020B0400000000000000" pitchFamily="34" charset="-122"/>
                      </a:endParaRPr>
                    </a:p>
                  </a:txBody>
                  <a:tcPr anchor="ctr"/>
                </a:tc>
                <a:tc>
                  <a:txBody>
                    <a:bodyPr/>
                    <a:lstStyle/>
                    <a:p>
                      <a:pPr algn="ctr"/>
                      <a:r>
                        <a:rPr lang="en-US" altLang="zh-TW" dirty="0">
                          <a:latin typeface="PingFang SC" panose="020B0400000000000000" pitchFamily="34" charset="-122"/>
                          <a:ea typeface="PingFang SC" panose="020B0400000000000000" pitchFamily="34" charset="-122"/>
                        </a:rPr>
                        <a:t>310</a:t>
                      </a:r>
                      <a:r>
                        <a:rPr lang="zh-TW" altLang="en-US" dirty="0">
                          <a:latin typeface="PingFang SC" panose="020B0400000000000000" pitchFamily="34" charset="-122"/>
                          <a:ea typeface="PingFang SC" panose="020B0400000000000000" pitchFamily="34" charset="-122"/>
                        </a:rPr>
                        <a:t> 億美金</a:t>
                      </a:r>
                    </a:p>
                  </a:txBody>
                  <a:tcPr anchor="ctr"/>
                </a:tc>
                <a:tc>
                  <a:txBody>
                    <a:bodyPr/>
                    <a:lstStyle/>
                    <a:p>
                      <a:pPr algn="ctr"/>
                      <a:r>
                        <a:rPr lang="en-US" altLang="zh-TW" dirty="0">
                          <a:solidFill>
                            <a:srgbClr val="FF0000"/>
                          </a:solidFill>
                          <a:latin typeface="PingFang SC" panose="020B0400000000000000" pitchFamily="34" charset="-122"/>
                          <a:ea typeface="PingFang SC" panose="020B0400000000000000" pitchFamily="34" charset="-122"/>
                        </a:rPr>
                        <a:t>-12%</a:t>
                      </a:r>
                      <a:endParaRPr lang="zh-TW" altLang="en-US" dirty="0">
                        <a:solidFill>
                          <a:srgbClr val="FF0000"/>
                        </a:solidFill>
                        <a:latin typeface="PingFang SC" panose="020B0400000000000000" pitchFamily="34" charset="-122"/>
                        <a:ea typeface="PingFang SC" panose="020B0400000000000000" pitchFamily="34" charset="-122"/>
                      </a:endParaRPr>
                    </a:p>
                  </a:txBody>
                  <a:tcPr anchor="ctr"/>
                </a:tc>
                <a:extLst>
                  <a:ext uri="{0D108BD9-81ED-4DB2-BD59-A6C34878D82A}">
                    <a16:rowId xmlns:a16="http://schemas.microsoft.com/office/drawing/2014/main" val="3899543647"/>
                  </a:ext>
                </a:extLst>
              </a:tr>
              <a:tr h="370840">
                <a:tc>
                  <a:txBody>
                    <a:bodyPr/>
                    <a:lstStyle/>
                    <a:p>
                      <a:pPr algn="ctr"/>
                      <a:r>
                        <a:rPr lang="en-US" altLang="zh-TW" dirty="0">
                          <a:latin typeface="PingFang SC" panose="020B0400000000000000" pitchFamily="34" charset="-122"/>
                          <a:ea typeface="PingFang SC" panose="020B0400000000000000" pitchFamily="34" charset="-122"/>
                        </a:rPr>
                        <a:t>2023</a:t>
                      </a:r>
                      <a:endParaRPr lang="zh-TW" altLang="en-US" dirty="0">
                        <a:latin typeface="PingFang SC" panose="020B0400000000000000" pitchFamily="34" charset="-122"/>
                        <a:ea typeface="PingFang SC" panose="020B0400000000000000" pitchFamily="34" charset="-122"/>
                      </a:endParaRPr>
                    </a:p>
                  </a:txBody>
                  <a:tcPr anchor="ctr"/>
                </a:tc>
                <a:tc>
                  <a:txBody>
                    <a:bodyPr/>
                    <a:lstStyle/>
                    <a:p>
                      <a:pPr algn="ctr"/>
                      <a:r>
                        <a:rPr lang="en-US" altLang="zh-TW" dirty="0">
                          <a:latin typeface="PingFang SC" panose="020B0400000000000000" pitchFamily="34" charset="-122"/>
                          <a:ea typeface="PingFang SC" panose="020B0400000000000000" pitchFamily="34" charset="-122"/>
                        </a:rPr>
                        <a:t>380</a:t>
                      </a:r>
                      <a:r>
                        <a:rPr lang="zh-TW" altLang="en-US" dirty="0">
                          <a:latin typeface="PingFang SC" panose="020B0400000000000000" pitchFamily="34" charset="-122"/>
                          <a:ea typeface="PingFang SC" panose="020B0400000000000000" pitchFamily="34" charset="-122"/>
                        </a:rPr>
                        <a:t> 億美金</a:t>
                      </a:r>
                    </a:p>
                  </a:txBody>
                  <a:tcPr anchor="ctr"/>
                </a:tc>
                <a:tc>
                  <a:txBody>
                    <a:bodyPr/>
                    <a:lstStyle/>
                    <a:p>
                      <a:pPr algn="ctr"/>
                      <a:r>
                        <a:rPr lang="en-US" altLang="zh-TW" dirty="0">
                          <a:latin typeface="PingFang SC" panose="020B0400000000000000" pitchFamily="34" charset="-122"/>
                          <a:ea typeface="PingFang SC" panose="020B0400000000000000" pitchFamily="34" charset="-122"/>
                        </a:rPr>
                        <a:t>6.7%</a:t>
                      </a:r>
                      <a:endParaRPr lang="zh-TW" altLang="en-US" dirty="0">
                        <a:latin typeface="PingFang SC" panose="020B0400000000000000" pitchFamily="34" charset="-122"/>
                        <a:ea typeface="PingFang SC" panose="020B0400000000000000" pitchFamily="34" charset="-122"/>
                      </a:endParaRPr>
                    </a:p>
                  </a:txBody>
                  <a:tcPr anchor="ctr"/>
                </a:tc>
                <a:extLst>
                  <a:ext uri="{0D108BD9-81ED-4DB2-BD59-A6C34878D82A}">
                    <a16:rowId xmlns:a16="http://schemas.microsoft.com/office/drawing/2014/main" val="2547060627"/>
                  </a:ext>
                </a:extLst>
              </a:tr>
            </a:tbl>
          </a:graphicData>
        </a:graphic>
      </p:graphicFrame>
      <p:pic>
        <p:nvPicPr>
          <p:cNvPr id="1026" name="Picture 2" descr="GAP logo | Logok">
            <a:extLst>
              <a:ext uri="{FF2B5EF4-FFF2-40B4-BE49-F238E27FC236}">
                <a16:creationId xmlns:a16="http://schemas.microsoft.com/office/drawing/2014/main" id="{6D31C765-ACD9-4975-BE47-078B5C6033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096" t="26106" r="29589" b="23127"/>
          <a:stretch/>
        </p:blipFill>
        <p:spPr bwMode="auto">
          <a:xfrm>
            <a:off x="4081352" y="1399176"/>
            <a:ext cx="1177296" cy="10765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mp;M Logo | The most famous brands and company logos in the world">
            <a:extLst>
              <a:ext uri="{FF2B5EF4-FFF2-40B4-BE49-F238E27FC236}">
                <a16:creationId xmlns:a16="http://schemas.microsoft.com/office/drawing/2014/main" id="{7108F63F-E293-4517-88E4-A4A7DF5AA0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6123" y="1388687"/>
            <a:ext cx="1816511" cy="10217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op Brands in VR Bengaluru | Forever 21 Store in Bangalore">
            <a:extLst>
              <a:ext uri="{FF2B5EF4-FFF2-40B4-BE49-F238E27FC236}">
                <a16:creationId xmlns:a16="http://schemas.microsoft.com/office/drawing/2014/main" id="{773B5C2E-481E-43C5-8E3F-8EE60A4B36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2634" y="1242353"/>
            <a:ext cx="1734088" cy="1245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183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ctrTitle"/>
          </p:nvPr>
        </p:nvSpPr>
        <p:spPr>
          <a:xfrm>
            <a:off x="766650" y="763195"/>
            <a:ext cx="6938400" cy="217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err="1">
                <a:latin typeface="PingFang SC" panose="020B0400000000000000" pitchFamily="34" charset="-122"/>
                <a:ea typeface="PingFang SC" panose="020B0400000000000000" pitchFamily="34" charset="-122"/>
              </a:rPr>
              <a:t>總公司介紹</a:t>
            </a:r>
            <a:endParaRPr b="1" dirty="0">
              <a:latin typeface="PingFang SC" panose="020B0400000000000000" pitchFamily="34" charset="-122"/>
              <a:ea typeface="PingFang SC" panose="020B0400000000000000" pitchFamily="34" charset="-122"/>
            </a:endParaRPr>
          </a:p>
        </p:txBody>
      </p:sp>
      <p:sp>
        <p:nvSpPr>
          <p:cNvPr id="231" name="Google Shape;231;p33"/>
          <p:cNvSpPr txBox="1">
            <a:spLocks noGrp="1"/>
          </p:cNvSpPr>
          <p:nvPr>
            <p:ph type="subTitle" idx="1"/>
          </p:nvPr>
        </p:nvSpPr>
        <p:spPr>
          <a:xfrm>
            <a:off x="766625" y="3595954"/>
            <a:ext cx="3851400" cy="7839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 dirty="0"/>
              <a:t>ZARA / UNIQLO</a:t>
            </a:r>
            <a:endParaRPr dirty="0"/>
          </a:p>
        </p:txBody>
      </p:sp>
      <p:sp>
        <p:nvSpPr>
          <p:cNvPr id="232" name="Google Shape;232;p33"/>
          <p:cNvSpPr txBox="1">
            <a:spLocks noGrp="1"/>
          </p:cNvSpPr>
          <p:nvPr>
            <p:ph type="title" idx="2"/>
          </p:nvPr>
        </p:nvSpPr>
        <p:spPr>
          <a:xfrm>
            <a:off x="2822100" y="1984275"/>
            <a:ext cx="5552700" cy="315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dirty="0">
                <a:latin typeface="Bodoni 72" pitchFamily="2" charset="0"/>
              </a:rPr>
              <a:t>01</a:t>
            </a:r>
            <a:endParaRPr b="1" dirty="0">
              <a:latin typeface="Bodoni 72" pitchFamily="2" charset="0"/>
            </a:endParaRPr>
          </a:p>
        </p:txBody>
      </p:sp>
    </p:spTree>
    <p:extLst>
      <p:ext uri="{BB962C8B-B14F-4D97-AF65-F5344CB8AC3E}">
        <p14:creationId xmlns:p14="http://schemas.microsoft.com/office/powerpoint/2010/main" val="2749772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4;p34">
            <a:extLst>
              <a:ext uri="{FF2B5EF4-FFF2-40B4-BE49-F238E27FC236}">
                <a16:creationId xmlns:a16="http://schemas.microsoft.com/office/drawing/2014/main" id="{6DD7E21C-BC8B-FA41-B3B0-82DF78814603}"/>
              </a:ext>
            </a:extLst>
          </p:cNvPr>
          <p:cNvSpPr/>
          <p:nvPr/>
        </p:nvSpPr>
        <p:spPr>
          <a:xfrm>
            <a:off x="0" y="478563"/>
            <a:ext cx="9144000" cy="700757"/>
          </a:xfrm>
          <a:prstGeom prst="rect">
            <a:avLst/>
          </a:prstGeom>
          <a:solidFill>
            <a:srgbClr val="E9A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74;p28">
            <a:extLst>
              <a:ext uri="{FF2B5EF4-FFF2-40B4-BE49-F238E27FC236}">
                <a16:creationId xmlns:a16="http://schemas.microsoft.com/office/drawing/2014/main" id="{0011E7FD-DE2B-ED4C-80D7-F2923C8B38FD}"/>
              </a:ext>
            </a:extLst>
          </p:cNvPr>
          <p:cNvSpPr txBox="1">
            <a:spLocks/>
          </p:cNvSpPr>
          <p:nvPr/>
        </p:nvSpPr>
        <p:spPr>
          <a:xfrm>
            <a:off x="515169" y="556274"/>
            <a:ext cx="6370320" cy="62304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TW" altLang="en-US" sz="2000" b="1" dirty="0">
                <a:latin typeface="PingFang SC" panose="020B0400000000000000" pitchFamily="34" charset="-122"/>
                <a:ea typeface="PingFang SC" panose="020B0400000000000000" pitchFamily="34" charset="-122"/>
              </a:rPr>
              <a:t> 快時尚市場規模評估</a:t>
            </a:r>
            <a:r>
              <a:rPr lang="en-US" altLang="zh-TW" sz="2000" b="1" dirty="0">
                <a:latin typeface="PingFang SC" panose="020B0400000000000000" pitchFamily="34" charset="-122"/>
                <a:ea typeface="PingFang SC" panose="020B0400000000000000" pitchFamily="34" charset="-122"/>
              </a:rPr>
              <a:t>-</a:t>
            </a:r>
            <a:r>
              <a:rPr lang="zh-TW" altLang="en-US" sz="2000" b="1" dirty="0">
                <a:latin typeface="PingFang SC" panose="020B0400000000000000" pitchFamily="34" charset="-122"/>
                <a:ea typeface="PingFang SC" panose="020B0400000000000000" pitchFamily="34" charset="-122"/>
              </a:rPr>
              <a:t>亞洲</a:t>
            </a:r>
            <a:r>
              <a:rPr lang="en-US" altLang="zh-TW" sz="2000" b="1" dirty="0">
                <a:latin typeface="PingFang SC" panose="020B0400000000000000" pitchFamily="34" charset="-122"/>
                <a:ea typeface="PingFang SC" panose="020B0400000000000000" pitchFamily="34" charset="-122"/>
              </a:rPr>
              <a:t>/</a:t>
            </a:r>
            <a:r>
              <a:rPr lang="zh-TW" altLang="en-US" sz="2000" b="1" dirty="0">
                <a:latin typeface="PingFang SC" panose="020B0400000000000000" pitchFamily="34" charset="-122"/>
                <a:ea typeface="PingFang SC" panose="020B0400000000000000" pitchFamily="34" charset="-122"/>
              </a:rPr>
              <a:t>台灣</a:t>
            </a:r>
            <a:endParaRPr lang="en-MY" sz="2000" b="1" dirty="0">
              <a:latin typeface="PingFang SC" panose="020B0400000000000000" pitchFamily="34" charset="-122"/>
              <a:ea typeface="PingFang SC" panose="020B0400000000000000" pitchFamily="34" charset="-122"/>
            </a:endParaRPr>
          </a:p>
        </p:txBody>
      </p:sp>
      <p:pic>
        <p:nvPicPr>
          <p:cNvPr id="10" name="Picture 4" descr="uniqlo logo vector free download | TOPpng">
            <a:extLst>
              <a:ext uri="{FF2B5EF4-FFF2-40B4-BE49-F238E27FC236}">
                <a16:creationId xmlns:a16="http://schemas.microsoft.com/office/drawing/2014/main" id="{8E6BFEA8-B0ED-7C47-B157-4D3B70C3B94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779" b="89872" l="9048" r="90595">
                        <a14:foregroundMark x1="9405" y1="33062" x2="43690" y2="67753"/>
                        <a14:foregroundMark x1="45357" y1="31665" x2="22976" y2="53318"/>
                        <a14:foregroundMark x1="22976" y1="53318" x2="10714" y2="70198"/>
                        <a14:foregroundMark x1="19405" y1="52852" x2="19405" y2="52852"/>
                        <a14:foregroundMark x1="19405" y1="52852" x2="19405" y2="52852"/>
                        <a14:foregroundMark x1="12976" y1="50175" x2="12976" y2="50175"/>
                        <a14:foregroundMark x1="12976" y1="50175" x2="12976" y2="50175"/>
                        <a14:foregroundMark x1="11786" y1="36205" x2="11786" y2="36205"/>
                        <a14:foregroundMark x1="11786" y1="36205" x2="11786" y2="36205"/>
                        <a14:foregroundMark x1="21310" y1="35390" x2="20476" y2="35506"/>
                        <a14:foregroundMark x1="20476" y1="35506" x2="20476" y2="35506"/>
                        <a14:foregroundMark x1="20476" y1="35506" x2="20476" y2="35506"/>
                        <a14:foregroundMark x1="20476" y1="35506" x2="20476" y2="35506"/>
                        <a14:foregroundMark x1="20476" y1="35506" x2="20476" y2="35506"/>
                        <a14:foregroundMark x1="40357" y1="34109" x2="22381" y2="46217"/>
                        <a14:foregroundMark x1="22738" y1="35274" x2="15476" y2="50175"/>
                        <a14:foregroundMark x1="27024" y1="45169" x2="44048" y2="48778"/>
                        <a14:foregroundMark x1="44048" y1="48894" x2="44048" y2="48894"/>
                        <a14:foregroundMark x1="44048" y1="48894" x2="44048" y2="48894"/>
                        <a14:foregroundMark x1="29405" y1="62049" x2="33810" y2="52619"/>
                        <a14:foregroundMark x1="39643" y1="52619" x2="39643" y2="52619"/>
                        <a14:foregroundMark x1="39643" y1="52619" x2="39643" y2="52619"/>
                        <a14:foregroundMark x1="45714" y1="67404" x2="23214" y2="53783"/>
                        <a14:foregroundMark x1="23214" y1="53783" x2="13214" y2="52503"/>
                        <a14:foregroundMark x1="13214" y1="52503" x2="12619" y2="52619"/>
                        <a14:foregroundMark x1="30714" y1="65658" x2="36071" y2="56228"/>
                        <a14:foregroundMark x1="36071" y1="56228" x2="40952" y2="52852"/>
                        <a14:foregroundMark x1="24405" y1="65192" x2="17143" y2="57742"/>
                        <a14:foregroundMark x1="17143" y1="57742" x2="9048" y2="53085"/>
                        <a14:foregroundMark x1="42857" y1="55995" x2="38333" y2="57509"/>
                        <a14:foregroundMark x1="53214" y1="33877" x2="60833" y2="40163"/>
                        <a14:foregroundMark x1="60833" y1="40163" x2="78690" y2="64377"/>
                        <a14:foregroundMark x1="78690" y1="64377" x2="87024" y2="63562"/>
                        <a14:foregroundMark x1="90119" y1="35390" x2="90595" y2="60419"/>
                        <a14:foregroundMark x1="90595" y1="60419" x2="83214" y2="63562"/>
                        <a14:foregroundMark x1="84643" y1="40396" x2="59762" y2="40629"/>
                        <a14:foregroundMark x1="59762" y1="40629" x2="58214" y2="45169"/>
                        <a14:foregroundMark x1="88452" y1="45518" x2="67738" y2="36903"/>
                        <a14:foregroundMark x1="67738" y1="36903" x2="62738" y2="36554"/>
                        <a14:foregroundMark x1="84048" y1="37020" x2="73810" y2="62049"/>
                        <a14:foregroundMark x1="73810" y1="62049" x2="70476" y2="63795"/>
                        <a14:foregroundMark x1="60119" y1="63213" x2="65119" y2="49942"/>
                        <a14:foregroundMark x1="57143" y1="54715" x2="63452" y2="61583"/>
                        <a14:foregroundMark x1="63452" y1="61583" x2="64286" y2="66240"/>
                        <a14:foregroundMark x1="80595" y1="53201" x2="86310" y2="55413"/>
                        <a14:foregroundMark x1="81667" y1="58556" x2="81548" y2="58556"/>
                        <a14:foregroundMark x1="81548" y1="58556" x2="81548" y2="58556"/>
                        <a14:foregroundMark x1="83810" y1="45984" x2="83929" y2="45984"/>
                        <a14:foregroundMark x1="83929" y1="45984" x2="83929" y2="45984"/>
                        <a14:foregroundMark x1="77024" y1="44587" x2="68810" y2="44703"/>
                        <a14:foregroundMark x1="77381" y1="37602" x2="75595" y2="35856"/>
                        <a14:foregroundMark x1="80476" y1="34342" x2="74643" y2="33644"/>
                      </a14:backgroundRemoval>
                    </a14:imgEffect>
                  </a14:imgLayer>
                </a14:imgProps>
              </a:ext>
              <a:ext uri="{28A0092B-C50C-407E-A947-70E740481C1C}">
                <a14:useLocalDpi xmlns:a14="http://schemas.microsoft.com/office/drawing/2010/main" val="0"/>
              </a:ext>
            </a:extLst>
          </a:blip>
          <a:srcRect t="24913" b="26240"/>
          <a:stretch/>
        </p:blipFill>
        <p:spPr bwMode="auto">
          <a:xfrm>
            <a:off x="635726" y="1399176"/>
            <a:ext cx="1816511" cy="9074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Zara Logo - PNG and Vector - Logo Download">
            <a:extLst>
              <a:ext uri="{FF2B5EF4-FFF2-40B4-BE49-F238E27FC236}">
                <a16:creationId xmlns:a16="http://schemas.microsoft.com/office/drawing/2014/main" id="{F187AE22-E9FD-F941-ABE8-1AB74C63E7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4721" y="1523101"/>
            <a:ext cx="1626631" cy="68425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AP logo | Logok">
            <a:extLst>
              <a:ext uri="{FF2B5EF4-FFF2-40B4-BE49-F238E27FC236}">
                <a16:creationId xmlns:a16="http://schemas.microsoft.com/office/drawing/2014/main" id="{6D31C765-ACD9-4975-BE47-078B5C6033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096" t="26106" r="29589" b="23127"/>
          <a:stretch/>
        </p:blipFill>
        <p:spPr bwMode="auto">
          <a:xfrm>
            <a:off x="4112689" y="1361318"/>
            <a:ext cx="1177296" cy="10765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mp;M Logo | The most famous brands and company logos in the world">
            <a:extLst>
              <a:ext uri="{FF2B5EF4-FFF2-40B4-BE49-F238E27FC236}">
                <a16:creationId xmlns:a16="http://schemas.microsoft.com/office/drawing/2014/main" id="{7108F63F-E293-4517-88E4-A4A7DF5AA0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6123" y="1388687"/>
            <a:ext cx="1816511" cy="10217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op Brands in VR Bengaluru | Forever 21 Store in Bangalore">
            <a:extLst>
              <a:ext uri="{FF2B5EF4-FFF2-40B4-BE49-F238E27FC236}">
                <a16:creationId xmlns:a16="http://schemas.microsoft.com/office/drawing/2014/main" id="{773B5C2E-481E-43C5-8E3F-8EE60A4B36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2634" y="1242353"/>
            <a:ext cx="1734088" cy="1245753"/>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80FB4D6A-E675-414D-A0FD-8813F64C5BC3}"/>
              </a:ext>
            </a:extLst>
          </p:cNvPr>
          <p:cNvPicPr>
            <a:picLocks noChangeAspect="1"/>
          </p:cNvPicPr>
          <p:nvPr/>
        </p:nvPicPr>
        <p:blipFill rotWithShape="1">
          <a:blip r:embed="rId9"/>
          <a:srcRect l="21809" t="38434" r="22286" b="10815"/>
          <a:stretch/>
        </p:blipFill>
        <p:spPr>
          <a:xfrm>
            <a:off x="712070" y="2430588"/>
            <a:ext cx="5111931" cy="2610380"/>
          </a:xfrm>
          <a:prstGeom prst="rect">
            <a:avLst/>
          </a:prstGeom>
        </p:spPr>
      </p:pic>
    </p:spTree>
    <p:extLst>
      <p:ext uri="{BB962C8B-B14F-4D97-AF65-F5344CB8AC3E}">
        <p14:creationId xmlns:p14="http://schemas.microsoft.com/office/powerpoint/2010/main" val="2880104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4;p34">
            <a:extLst>
              <a:ext uri="{FF2B5EF4-FFF2-40B4-BE49-F238E27FC236}">
                <a16:creationId xmlns:a16="http://schemas.microsoft.com/office/drawing/2014/main" id="{6DD7E21C-BC8B-FA41-B3B0-82DF78814603}"/>
              </a:ext>
            </a:extLst>
          </p:cNvPr>
          <p:cNvSpPr/>
          <p:nvPr/>
        </p:nvSpPr>
        <p:spPr>
          <a:xfrm>
            <a:off x="0" y="765"/>
            <a:ext cx="9144000" cy="700757"/>
          </a:xfrm>
          <a:prstGeom prst="rect">
            <a:avLst/>
          </a:prstGeom>
          <a:solidFill>
            <a:srgbClr val="E9A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74;p28">
            <a:extLst>
              <a:ext uri="{FF2B5EF4-FFF2-40B4-BE49-F238E27FC236}">
                <a16:creationId xmlns:a16="http://schemas.microsoft.com/office/drawing/2014/main" id="{0011E7FD-DE2B-ED4C-80D7-F2923C8B38FD}"/>
              </a:ext>
            </a:extLst>
          </p:cNvPr>
          <p:cNvSpPr txBox="1">
            <a:spLocks/>
          </p:cNvSpPr>
          <p:nvPr/>
        </p:nvSpPr>
        <p:spPr>
          <a:xfrm>
            <a:off x="515169" y="78476"/>
            <a:ext cx="7339962" cy="62304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TW" altLang="en-US" sz="2000" b="1" dirty="0">
                <a:latin typeface="PingFang SC" panose="020B0400000000000000" pitchFamily="34" charset="-122"/>
                <a:ea typeface="PingFang SC" panose="020B0400000000000000" pitchFamily="34" charset="-122"/>
              </a:rPr>
              <a:t> 快時尚產業如何因應疫情與商流、物流、資訊流的虛實整合</a:t>
            </a:r>
            <a:endParaRPr lang="en-MY" sz="2000" b="1" dirty="0">
              <a:latin typeface="PingFang SC" panose="020B0400000000000000" pitchFamily="34" charset="-122"/>
              <a:ea typeface="PingFang SC" panose="020B0400000000000000" pitchFamily="34" charset="-122"/>
            </a:endParaRPr>
          </a:p>
        </p:txBody>
      </p:sp>
      <p:pic>
        <p:nvPicPr>
          <p:cNvPr id="10" name="Picture 4" descr="uniqlo logo vector free download | TOPpng">
            <a:extLst>
              <a:ext uri="{FF2B5EF4-FFF2-40B4-BE49-F238E27FC236}">
                <a16:creationId xmlns:a16="http://schemas.microsoft.com/office/drawing/2014/main" id="{8E6BFEA8-B0ED-7C47-B157-4D3B70C3B94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779" b="89872" l="9048" r="90595">
                        <a14:foregroundMark x1="9405" y1="33062" x2="43690" y2="67753"/>
                        <a14:foregroundMark x1="45357" y1="31665" x2="22976" y2="53318"/>
                        <a14:foregroundMark x1="22976" y1="53318" x2="10714" y2="70198"/>
                        <a14:foregroundMark x1="19405" y1="52852" x2="19405" y2="52852"/>
                        <a14:foregroundMark x1="19405" y1="52852" x2="19405" y2="52852"/>
                        <a14:foregroundMark x1="12976" y1="50175" x2="12976" y2="50175"/>
                        <a14:foregroundMark x1="12976" y1="50175" x2="12976" y2="50175"/>
                        <a14:foregroundMark x1="11786" y1="36205" x2="11786" y2="36205"/>
                        <a14:foregroundMark x1="11786" y1="36205" x2="11786" y2="36205"/>
                        <a14:foregroundMark x1="21310" y1="35390" x2="20476" y2="35506"/>
                        <a14:foregroundMark x1="20476" y1="35506" x2="20476" y2="35506"/>
                        <a14:foregroundMark x1="20476" y1="35506" x2="20476" y2="35506"/>
                        <a14:foregroundMark x1="20476" y1="35506" x2="20476" y2="35506"/>
                        <a14:foregroundMark x1="20476" y1="35506" x2="20476" y2="35506"/>
                        <a14:foregroundMark x1="40357" y1="34109" x2="22381" y2="46217"/>
                        <a14:foregroundMark x1="22738" y1="35274" x2="15476" y2="50175"/>
                        <a14:foregroundMark x1="27024" y1="45169" x2="44048" y2="48778"/>
                        <a14:foregroundMark x1="44048" y1="48894" x2="44048" y2="48894"/>
                        <a14:foregroundMark x1="44048" y1="48894" x2="44048" y2="48894"/>
                        <a14:foregroundMark x1="29405" y1="62049" x2="33810" y2="52619"/>
                        <a14:foregroundMark x1="39643" y1="52619" x2="39643" y2="52619"/>
                        <a14:foregroundMark x1="39643" y1="52619" x2="39643" y2="52619"/>
                        <a14:foregroundMark x1="45714" y1="67404" x2="23214" y2="53783"/>
                        <a14:foregroundMark x1="23214" y1="53783" x2="13214" y2="52503"/>
                        <a14:foregroundMark x1="13214" y1="52503" x2="12619" y2="52619"/>
                        <a14:foregroundMark x1="30714" y1="65658" x2="36071" y2="56228"/>
                        <a14:foregroundMark x1="36071" y1="56228" x2="40952" y2="52852"/>
                        <a14:foregroundMark x1="24405" y1="65192" x2="17143" y2="57742"/>
                        <a14:foregroundMark x1="17143" y1="57742" x2="9048" y2="53085"/>
                        <a14:foregroundMark x1="42857" y1="55995" x2="38333" y2="57509"/>
                        <a14:foregroundMark x1="53214" y1="33877" x2="60833" y2="40163"/>
                        <a14:foregroundMark x1="60833" y1="40163" x2="78690" y2="64377"/>
                        <a14:foregroundMark x1="78690" y1="64377" x2="87024" y2="63562"/>
                        <a14:foregroundMark x1="90119" y1="35390" x2="90595" y2="60419"/>
                        <a14:foregroundMark x1="90595" y1="60419" x2="83214" y2="63562"/>
                        <a14:foregroundMark x1="84643" y1="40396" x2="59762" y2="40629"/>
                        <a14:foregroundMark x1="59762" y1="40629" x2="58214" y2="45169"/>
                        <a14:foregroundMark x1="88452" y1="45518" x2="67738" y2="36903"/>
                        <a14:foregroundMark x1="67738" y1="36903" x2="62738" y2="36554"/>
                        <a14:foregroundMark x1="84048" y1="37020" x2="73810" y2="62049"/>
                        <a14:foregroundMark x1="73810" y1="62049" x2="70476" y2="63795"/>
                        <a14:foregroundMark x1="60119" y1="63213" x2="65119" y2="49942"/>
                        <a14:foregroundMark x1="57143" y1="54715" x2="63452" y2="61583"/>
                        <a14:foregroundMark x1="63452" y1="61583" x2="64286" y2="66240"/>
                        <a14:foregroundMark x1="80595" y1="53201" x2="86310" y2="55413"/>
                        <a14:foregroundMark x1="81667" y1="58556" x2="81548" y2="58556"/>
                        <a14:foregroundMark x1="81548" y1="58556" x2="81548" y2="58556"/>
                        <a14:foregroundMark x1="83810" y1="45984" x2="83929" y2="45984"/>
                        <a14:foregroundMark x1="83929" y1="45984" x2="83929" y2="45984"/>
                        <a14:foregroundMark x1="77024" y1="44587" x2="68810" y2="44703"/>
                        <a14:foregroundMark x1="77381" y1="37602" x2="75595" y2="35856"/>
                        <a14:foregroundMark x1="80476" y1="34342" x2="74643" y2="33644"/>
                      </a14:backgroundRemoval>
                    </a14:imgEffect>
                  </a14:imgLayer>
                </a14:imgProps>
              </a:ext>
              <a:ext uri="{28A0092B-C50C-407E-A947-70E740481C1C}">
                <a14:useLocalDpi xmlns:a14="http://schemas.microsoft.com/office/drawing/2010/main" val="0"/>
              </a:ext>
            </a:extLst>
          </a:blip>
          <a:srcRect t="24913" b="26240"/>
          <a:stretch/>
        </p:blipFill>
        <p:spPr bwMode="auto">
          <a:xfrm>
            <a:off x="569822" y="807251"/>
            <a:ext cx="1816511" cy="90748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AF680C7D-D3AA-448C-82B1-4D5E8F016C41}"/>
              </a:ext>
            </a:extLst>
          </p:cNvPr>
          <p:cNvSpPr/>
          <p:nvPr/>
        </p:nvSpPr>
        <p:spPr>
          <a:xfrm>
            <a:off x="618104" y="1722974"/>
            <a:ext cx="8318747" cy="3182410"/>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TW" dirty="0">
                <a:latin typeface="PingFang SC" panose="020B0400000000000000" pitchFamily="34" charset="-122"/>
                <a:ea typeface="PingFang SC" panose="020B0400000000000000" pitchFamily="34" charset="-122"/>
              </a:rPr>
              <a:t>Uniqlo </a:t>
            </a:r>
            <a:r>
              <a:rPr lang="zh-TW" altLang="en-US" dirty="0">
                <a:latin typeface="PingFang SC" panose="020B0400000000000000" pitchFamily="34" charset="-122"/>
                <a:ea typeface="PingFang SC" panose="020B0400000000000000" pitchFamily="34" charset="-122"/>
              </a:rPr>
              <a:t>針對疫情開發更多遠端辦公服飾，更在</a:t>
            </a:r>
            <a:r>
              <a:rPr lang="en-US" altLang="zh-TW" dirty="0">
                <a:latin typeface="PingFang SC" panose="020B0400000000000000" pitchFamily="34" charset="-122"/>
                <a:ea typeface="PingFang SC" panose="020B0400000000000000" pitchFamily="34" charset="-122"/>
              </a:rPr>
              <a:t> 6 </a:t>
            </a:r>
            <a:r>
              <a:rPr lang="zh-TW" altLang="en-US" dirty="0">
                <a:latin typeface="PingFang SC" panose="020B0400000000000000" pitchFamily="34" charset="-122"/>
                <a:ea typeface="PingFang SC" panose="020B0400000000000000" pitchFamily="34" charset="-122"/>
              </a:rPr>
              <a:t>月發表</a:t>
            </a:r>
            <a:r>
              <a:rPr lang="en-US" altLang="zh-TW" dirty="0">
                <a:latin typeface="PingFang SC" panose="020B0400000000000000" pitchFamily="34" charset="-122"/>
                <a:ea typeface="PingFang SC" panose="020B0400000000000000" pitchFamily="34" charset="-122"/>
              </a:rPr>
              <a:t> AIRism </a:t>
            </a:r>
            <a:r>
              <a:rPr lang="zh-TW" altLang="en-US" dirty="0">
                <a:latin typeface="PingFang SC" panose="020B0400000000000000" pitchFamily="34" charset="-122"/>
                <a:ea typeface="PingFang SC" panose="020B0400000000000000" pitchFamily="34" charset="-122"/>
              </a:rPr>
              <a:t>口罩。</a:t>
            </a:r>
            <a:endParaRPr lang="en-US" altLang="zh-TW" dirty="0">
              <a:latin typeface="PingFang SC" panose="020B0400000000000000" pitchFamily="34" charset="-122"/>
              <a:ea typeface="PingFang SC" panose="020B0400000000000000" pitchFamily="34" charset="-122"/>
            </a:endParaRPr>
          </a:p>
          <a:p>
            <a:pPr>
              <a:lnSpc>
                <a:spcPct val="120000"/>
              </a:lnSpc>
            </a:pPr>
            <a:endParaRPr lang="en-US" altLang="zh-TW" dirty="0">
              <a:latin typeface="PingFang SC" panose="020B0400000000000000" pitchFamily="34" charset="-122"/>
              <a:ea typeface="PingFang SC" panose="020B0400000000000000" pitchFamily="34" charset="-122"/>
            </a:endParaRPr>
          </a:p>
          <a:p>
            <a:pPr marL="285750" indent="-285750">
              <a:lnSpc>
                <a:spcPct val="120000"/>
              </a:lnSpc>
              <a:buFont typeface="Arial" panose="020B0604020202020204" pitchFamily="34" charset="0"/>
              <a:buChar char="•"/>
            </a:pPr>
            <a:r>
              <a:rPr lang="en-US" altLang="zh-TW" dirty="0">
                <a:latin typeface="PingFang SC" panose="020B0400000000000000" pitchFamily="34" charset="-122"/>
                <a:ea typeface="PingFang SC" panose="020B0400000000000000" pitchFamily="34" charset="-122"/>
              </a:rPr>
              <a:t>Uniqlo </a:t>
            </a:r>
            <a:r>
              <a:rPr lang="zh-TW" altLang="en-US" dirty="0">
                <a:latin typeface="PingFang SC" panose="020B0400000000000000" pitchFamily="34" charset="-122"/>
                <a:ea typeface="PingFang SC" panose="020B0400000000000000" pitchFamily="34" charset="-122"/>
              </a:rPr>
              <a:t>宣布要在大阪建立日本第二座自動化電商倉庫，</a:t>
            </a:r>
            <a:endParaRPr lang="en-US" altLang="zh-TW" dirty="0">
              <a:latin typeface="PingFang SC" panose="020B0400000000000000" pitchFamily="34" charset="-122"/>
              <a:ea typeface="PingFang SC" panose="020B0400000000000000" pitchFamily="34" charset="-122"/>
            </a:endParaRPr>
          </a:p>
          <a:p>
            <a:pPr>
              <a:lnSpc>
                <a:spcPct val="120000"/>
              </a:lnSpc>
            </a:pPr>
            <a:r>
              <a:rPr lang="en-US" altLang="zh-TW" dirty="0">
                <a:latin typeface="PingFang SC" panose="020B0400000000000000" pitchFamily="34" charset="-122"/>
                <a:ea typeface="PingFang SC" panose="020B0400000000000000" pitchFamily="34" charset="-122"/>
              </a:rPr>
              <a:t>     </a:t>
            </a:r>
            <a:r>
              <a:rPr lang="zh-TW" altLang="en-US" dirty="0">
                <a:latin typeface="PingFang SC" panose="020B0400000000000000" pitchFamily="34" charset="-122"/>
                <a:ea typeface="PingFang SC" panose="020B0400000000000000" pitchFamily="34" charset="-122"/>
              </a:rPr>
              <a:t>加速三天內到貨服務範圍，並欲擴展至其他市場。</a:t>
            </a:r>
            <a:endParaRPr lang="en-US" altLang="zh-TW" dirty="0">
              <a:latin typeface="PingFang SC" panose="020B0400000000000000" pitchFamily="34" charset="-122"/>
              <a:ea typeface="PingFang SC" panose="020B0400000000000000" pitchFamily="34" charset="-122"/>
            </a:endParaRPr>
          </a:p>
          <a:p>
            <a:pPr>
              <a:lnSpc>
                <a:spcPct val="120000"/>
              </a:lnSpc>
            </a:pPr>
            <a:endParaRPr lang="en-US" altLang="zh-TW" dirty="0">
              <a:latin typeface="PingFang SC" panose="020B0400000000000000" pitchFamily="34" charset="-122"/>
              <a:ea typeface="PingFang SC" panose="020B0400000000000000" pitchFamily="34" charset="-122"/>
            </a:endParaRPr>
          </a:p>
          <a:p>
            <a:pPr marL="285750" indent="-285750">
              <a:lnSpc>
                <a:spcPct val="12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台灣</a:t>
            </a:r>
            <a:r>
              <a:rPr lang="en-US" altLang="zh-TW" dirty="0">
                <a:latin typeface="PingFang SC" panose="020B0400000000000000" pitchFamily="34" charset="-122"/>
                <a:ea typeface="PingFang SC" panose="020B0400000000000000" pitchFamily="34" charset="-122"/>
              </a:rPr>
              <a:t> Uniqlo </a:t>
            </a:r>
            <a:r>
              <a:rPr lang="zh-TW" altLang="en-US" dirty="0">
                <a:latin typeface="PingFang SC" panose="020B0400000000000000" pitchFamily="34" charset="-122"/>
                <a:ea typeface="PingFang SC" panose="020B0400000000000000" pitchFamily="34" charset="-122"/>
              </a:rPr>
              <a:t>發現，疫情期間，使用</a:t>
            </a:r>
            <a:r>
              <a:rPr lang="en-US" altLang="zh-TW" dirty="0">
                <a:latin typeface="PingFang SC" panose="020B0400000000000000" pitchFamily="34" charset="-122"/>
                <a:ea typeface="PingFang SC" panose="020B0400000000000000" pitchFamily="34" charset="-122"/>
              </a:rPr>
              <a:t> Uniqlo </a:t>
            </a:r>
            <a:r>
              <a:rPr lang="zh-TW" altLang="en-US" dirty="0">
                <a:latin typeface="PingFang SC" panose="020B0400000000000000" pitchFamily="34" charset="-122"/>
                <a:ea typeface="PingFang SC" panose="020B0400000000000000" pitchFamily="34" charset="-122"/>
              </a:rPr>
              <a:t>線上訂購、到店取貨的顧客，以及</a:t>
            </a:r>
            <a:r>
              <a:rPr lang="en-US" altLang="zh-TW" dirty="0">
                <a:latin typeface="PingFang SC" panose="020B0400000000000000" pitchFamily="34" charset="-122"/>
                <a:ea typeface="PingFang SC" panose="020B0400000000000000" pitchFamily="34" charset="-122"/>
              </a:rPr>
              <a:t> 45 </a:t>
            </a:r>
            <a:r>
              <a:rPr lang="zh-TW" altLang="en-US" dirty="0">
                <a:latin typeface="PingFang SC" panose="020B0400000000000000" pitchFamily="34" charset="-122"/>
                <a:ea typeface="PingFang SC" panose="020B0400000000000000" pitchFamily="34" charset="-122"/>
              </a:rPr>
              <a:t>歲以上的網購消費人次，都較去年同期增加</a:t>
            </a:r>
            <a:r>
              <a:rPr lang="en-US" altLang="zh-TW" dirty="0">
                <a:latin typeface="PingFang SC" panose="020B0400000000000000" pitchFamily="34" charset="-122"/>
                <a:ea typeface="PingFang SC" panose="020B0400000000000000" pitchFamily="34" charset="-122"/>
              </a:rPr>
              <a:t>25%</a:t>
            </a:r>
            <a:r>
              <a:rPr lang="zh-TW" altLang="en-US" dirty="0">
                <a:latin typeface="PingFang SC" panose="020B0400000000000000" pitchFamily="34" charset="-122"/>
                <a:ea typeface="PingFang SC" panose="020B0400000000000000" pitchFamily="34" charset="-122"/>
              </a:rPr>
              <a:t>。並且透過在網路提早實體店</a:t>
            </a:r>
            <a:r>
              <a:rPr lang="en-US" altLang="zh-TW" dirty="0">
                <a:latin typeface="PingFang SC" panose="020B0400000000000000" pitchFamily="34" charset="-122"/>
                <a:ea typeface="PingFang SC" panose="020B0400000000000000" pitchFamily="34" charset="-122"/>
              </a:rPr>
              <a:t> 5 </a:t>
            </a:r>
            <a:r>
              <a:rPr lang="zh-TW" altLang="en-US" dirty="0">
                <a:latin typeface="PingFang SC" panose="020B0400000000000000" pitchFamily="34" charset="-122"/>
                <a:ea typeface="PingFang SC" panose="020B0400000000000000" pitchFamily="34" charset="-122"/>
              </a:rPr>
              <a:t>天搶先販售聯名款</a:t>
            </a:r>
            <a:r>
              <a:rPr lang="en-US" altLang="zh-TW" dirty="0">
                <a:latin typeface="PingFang SC" panose="020B0400000000000000" pitchFamily="34" charset="-122"/>
                <a:ea typeface="PingFang SC" panose="020B0400000000000000" pitchFamily="34" charset="-122"/>
              </a:rPr>
              <a:t> UT</a:t>
            </a:r>
            <a:r>
              <a:rPr lang="zh-TW" altLang="en-US" dirty="0">
                <a:latin typeface="PingFang SC" panose="020B0400000000000000" pitchFamily="34" charset="-122"/>
                <a:ea typeface="PingFang SC" panose="020B0400000000000000" pitchFamily="34" charset="-122"/>
              </a:rPr>
              <a:t>，到店取貨免運費，超商取貨需運費，來吸引顧客進實體店體驗。</a:t>
            </a:r>
            <a:endParaRPr lang="en-US" altLang="zh-TW" dirty="0">
              <a:latin typeface="PingFang SC" panose="020B0400000000000000" pitchFamily="34" charset="-122"/>
              <a:ea typeface="PingFang SC" panose="020B0400000000000000" pitchFamily="34" charset="-122"/>
            </a:endParaRPr>
          </a:p>
          <a:p>
            <a:pPr>
              <a:lnSpc>
                <a:spcPct val="120000"/>
              </a:lnSpc>
            </a:pPr>
            <a:endParaRPr lang="zh-TW" altLang="en-US" dirty="0">
              <a:latin typeface="PingFang SC" panose="020B0400000000000000" pitchFamily="34" charset="-122"/>
              <a:ea typeface="PingFang SC" panose="020B0400000000000000" pitchFamily="34" charset="-122"/>
            </a:endParaRPr>
          </a:p>
          <a:p>
            <a:pPr marL="285750" indent="-285750">
              <a:lnSpc>
                <a:spcPct val="12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創辦人表示要將產品開發流程同樣數位化，目前</a:t>
            </a:r>
            <a:r>
              <a:rPr lang="en-US" altLang="zh-TW" dirty="0">
                <a:latin typeface="PingFang SC" panose="020B0400000000000000" pitchFamily="34" charset="-122"/>
                <a:ea typeface="PingFang SC" panose="020B0400000000000000" pitchFamily="34" charset="-122"/>
              </a:rPr>
              <a:t> Uniqlo </a:t>
            </a:r>
            <a:r>
              <a:rPr lang="zh-TW" altLang="en-US" dirty="0">
                <a:latin typeface="PingFang SC" panose="020B0400000000000000" pitchFamily="34" charset="-122"/>
                <a:ea typeface="PingFang SC" panose="020B0400000000000000" pitchFamily="34" charset="-122"/>
              </a:rPr>
              <a:t>東京倉庫已有超過</a:t>
            </a:r>
            <a:r>
              <a:rPr lang="en-US" altLang="zh-TW" dirty="0">
                <a:latin typeface="PingFang SC" panose="020B0400000000000000" pitchFamily="34" charset="-122"/>
                <a:ea typeface="PingFang SC" panose="020B0400000000000000" pitchFamily="34" charset="-122"/>
              </a:rPr>
              <a:t> 90% </a:t>
            </a:r>
            <a:r>
              <a:rPr lang="zh-TW" altLang="en-US" dirty="0">
                <a:latin typeface="PingFang SC" panose="020B0400000000000000" pitchFamily="34" charset="-122"/>
                <a:ea typeface="PingFang SC" panose="020B0400000000000000" pitchFamily="34" charset="-122"/>
              </a:rPr>
              <a:t>的機器人取代人力。</a:t>
            </a:r>
            <a:endParaRPr lang="en-US" altLang="zh-TW" dirty="0">
              <a:latin typeface="PingFang SC" panose="020B0400000000000000" pitchFamily="34" charset="-122"/>
              <a:ea typeface="PingFang SC" panose="020B0400000000000000" pitchFamily="34" charset="-122"/>
            </a:endParaRPr>
          </a:p>
          <a:p>
            <a:pPr>
              <a:lnSpc>
                <a:spcPct val="120000"/>
              </a:lnSpc>
            </a:pPr>
            <a:endParaRPr lang="en-US" altLang="zh-TW" dirty="0">
              <a:latin typeface="PingFang SC" panose="020B0400000000000000" pitchFamily="34" charset="-122"/>
              <a:ea typeface="PingFang SC" panose="020B0400000000000000" pitchFamily="34" charset="-122"/>
            </a:endParaRPr>
          </a:p>
          <a:p>
            <a:pPr marL="285750" indent="-285750">
              <a:lnSpc>
                <a:spcPct val="12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貿易戰的影響－從中國運送的產品降低</a:t>
            </a:r>
            <a:r>
              <a:rPr lang="en-US" altLang="zh-TW" dirty="0">
                <a:latin typeface="PingFang SC" panose="020B0400000000000000" pitchFamily="34" charset="-122"/>
                <a:ea typeface="PingFang SC" panose="020B0400000000000000" pitchFamily="34" charset="-122"/>
              </a:rPr>
              <a:t> 70%</a:t>
            </a:r>
            <a:r>
              <a:rPr lang="zh-TW" altLang="en-US" dirty="0">
                <a:latin typeface="PingFang SC" panose="020B0400000000000000" pitchFamily="34" charset="-122"/>
                <a:ea typeface="PingFang SC" panose="020B0400000000000000" pitchFamily="34" charset="-122"/>
              </a:rPr>
              <a:t>，從越南運輸的產品上升</a:t>
            </a:r>
            <a:r>
              <a:rPr lang="en-US" altLang="zh-TW" dirty="0">
                <a:latin typeface="PingFang SC" panose="020B0400000000000000" pitchFamily="34" charset="-122"/>
                <a:ea typeface="PingFang SC" panose="020B0400000000000000" pitchFamily="34" charset="-122"/>
              </a:rPr>
              <a:t> 55%</a:t>
            </a:r>
          </a:p>
        </p:txBody>
      </p:sp>
      <p:sp>
        <p:nvSpPr>
          <p:cNvPr id="5" name="矩形 4">
            <a:extLst>
              <a:ext uri="{FF2B5EF4-FFF2-40B4-BE49-F238E27FC236}">
                <a16:creationId xmlns:a16="http://schemas.microsoft.com/office/drawing/2014/main" id="{ED42851E-A7C8-4568-8ADE-95947A874AF9}"/>
              </a:ext>
            </a:extLst>
          </p:cNvPr>
          <p:cNvSpPr/>
          <p:nvPr/>
        </p:nvSpPr>
        <p:spPr>
          <a:xfrm>
            <a:off x="2577289" y="1272868"/>
            <a:ext cx="2066493" cy="307777"/>
          </a:xfrm>
          <a:prstGeom prst="rect">
            <a:avLst/>
          </a:prstGeom>
        </p:spPr>
        <p:txBody>
          <a:bodyPr wrap="square">
            <a:spAutoFit/>
          </a:bodyPr>
          <a:lstStyle/>
          <a:p>
            <a:r>
              <a:rPr lang="en-US" altLang="zh-TW" dirty="0">
                <a:latin typeface="PingFang SC" panose="020B0400000000000000" pitchFamily="34" charset="-122"/>
                <a:ea typeface="PingFang SC" panose="020B0400000000000000" pitchFamily="34" charset="-122"/>
                <a:hlinkClick r:id="rId5"/>
              </a:rPr>
              <a:t>Magic Mirror </a:t>
            </a:r>
            <a:r>
              <a:rPr lang="zh-TW" altLang="en-US" dirty="0">
                <a:latin typeface="PingFang SC" panose="020B0400000000000000" pitchFamily="34" charset="-122"/>
                <a:ea typeface="PingFang SC" panose="020B0400000000000000" pitchFamily="34" charset="-122"/>
                <a:hlinkClick r:id="rId5"/>
              </a:rPr>
              <a:t>穿搭牆</a:t>
            </a:r>
            <a:endParaRPr lang="zh-TW" altLang="en-US" dirty="0">
              <a:latin typeface="PingFang SC" panose="020B0400000000000000" pitchFamily="34" charset="-122"/>
              <a:ea typeface="PingFang SC" panose="020B0400000000000000" pitchFamily="34" charset="-122"/>
            </a:endParaRPr>
          </a:p>
        </p:txBody>
      </p:sp>
      <p:pic>
        <p:nvPicPr>
          <p:cNvPr id="3078" name="Picture 6" descr="Uniqlo | World's First Magic Mirror">
            <a:extLst>
              <a:ext uri="{FF2B5EF4-FFF2-40B4-BE49-F238E27FC236}">
                <a16:creationId xmlns:a16="http://schemas.microsoft.com/office/drawing/2014/main" id="{26ECAEE5-BE52-42E0-B113-4866F8F59F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9697" y="906684"/>
            <a:ext cx="2297154" cy="169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103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4;p34">
            <a:extLst>
              <a:ext uri="{FF2B5EF4-FFF2-40B4-BE49-F238E27FC236}">
                <a16:creationId xmlns:a16="http://schemas.microsoft.com/office/drawing/2014/main" id="{6DD7E21C-BC8B-FA41-B3B0-82DF78814603}"/>
              </a:ext>
            </a:extLst>
          </p:cNvPr>
          <p:cNvSpPr/>
          <p:nvPr/>
        </p:nvSpPr>
        <p:spPr>
          <a:xfrm>
            <a:off x="0" y="766"/>
            <a:ext cx="9144000" cy="700757"/>
          </a:xfrm>
          <a:prstGeom prst="rect">
            <a:avLst/>
          </a:prstGeom>
          <a:solidFill>
            <a:srgbClr val="E9A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74;p28">
            <a:extLst>
              <a:ext uri="{FF2B5EF4-FFF2-40B4-BE49-F238E27FC236}">
                <a16:creationId xmlns:a16="http://schemas.microsoft.com/office/drawing/2014/main" id="{0011E7FD-DE2B-ED4C-80D7-F2923C8B38FD}"/>
              </a:ext>
            </a:extLst>
          </p:cNvPr>
          <p:cNvSpPr txBox="1">
            <a:spLocks/>
          </p:cNvSpPr>
          <p:nvPr/>
        </p:nvSpPr>
        <p:spPr>
          <a:xfrm>
            <a:off x="515169" y="78477"/>
            <a:ext cx="7339962" cy="62304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TW" altLang="en-US" sz="2000" b="1" dirty="0">
                <a:latin typeface="PingFang SC" panose="020B0400000000000000" pitchFamily="34" charset="-122"/>
                <a:ea typeface="PingFang SC" panose="020B0400000000000000" pitchFamily="34" charset="-122"/>
              </a:rPr>
              <a:t> 快時尚產業如何因應疫情與商流、物流、資訊流的虛實整合</a:t>
            </a:r>
            <a:endParaRPr lang="en-MY" sz="2000" b="1" dirty="0">
              <a:latin typeface="PingFang SC" panose="020B0400000000000000" pitchFamily="34" charset="-122"/>
              <a:ea typeface="PingFang SC" panose="020B0400000000000000" pitchFamily="34" charset="-122"/>
            </a:endParaRPr>
          </a:p>
        </p:txBody>
      </p:sp>
      <p:pic>
        <p:nvPicPr>
          <p:cNvPr id="5" name="Picture 2" descr="Zara Logo - PNG and Vector - Logo Download">
            <a:extLst>
              <a:ext uri="{FF2B5EF4-FFF2-40B4-BE49-F238E27FC236}">
                <a16:creationId xmlns:a16="http://schemas.microsoft.com/office/drawing/2014/main" id="{A17404BF-1BCA-4960-8CA8-0E629E378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64" y="938205"/>
            <a:ext cx="1626631" cy="68425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8D82D26-FCAE-4AE2-804C-4DAC8E2B1C63}"/>
              </a:ext>
            </a:extLst>
          </p:cNvPr>
          <p:cNvSpPr/>
          <p:nvPr/>
        </p:nvSpPr>
        <p:spPr>
          <a:xfrm>
            <a:off x="593921" y="1872782"/>
            <a:ext cx="8426512" cy="3440942"/>
          </a:xfrm>
          <a:prstGeom prst="rect">
            <a:avLst/>
          </a:prstGeom>
        </p:spPr>
        <p:txBody>
          <a:bodyPr wrap="square">
            <a:spAutoFit/>
          </a:bodyPr>
          <a:lstStyle/>
          <a:p>
            <a:pPr marL="285750" indent="-285750">
              <a:lnSpc>
                <a:spcPct val="12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傳出裁員</a:t>
            </a:r>
            <a:r>
              <a:rPr lang="en-US" altLang="zh-TW" dirty="0">
                <a:latin typeface="PingFang SC" panose="020B0400000000000000" pitchFamily="34" charset="-122"/>
                <a:ea typeface="PingFang SC" panose="020B0400000000000000" pitchFamily="34" charset="-122"/>
              </a:rPr>
              <a:t> 2 </a:t>
            </a:r>
            <a:r>
              <a:rPr lang="zh-TW" altLang="en-US" dirty="0">
                <a:latin typeface="PingFang SC" panose="020B0400000000000000" pitchFamily="34" charset="-122"/>
                <a:ea typeface="PingFang SC" panose="020B0400000000000000" pitchFamily="34" charset="-122"/>
              </a:rPr>
              <a:t>萬</a:t>
            </a:r>
            <a:r>
              <a:rPr lang="en-US" altLang="zh-TW" dirty="0">
                <a:latin typeface="PingFang SC" panose="020B0400000000000000" pitchFamily="34" charset="-122"/>
                <a:ea typeface="PingFang SC" panose="020B0400000000000000" pitchFamily="34" charset="-122"/>
              </a:rPr>
              <a:t> 5000 </a:t>
            </a:r>
            <a:r>
              <a:rPr lang="zh-TW" altLang="en-US" dirty="0">
                <a:latin typeface="PingFang SC" panose="020B0400000000000000" pitchFamily="34" charset="-122"/>
                <a:ea typeface="PingFang SC" panose="020B0400000000000000" pitchFamily="34" charset="-122"/>
              </a:rPr>
              <a:t>名員工，確定關閉</a:t>
            </a:r>
            <a:r>
              <a:rPr lang="en-US" altLang="zh-TW" dirty="0">
                <a:latin typeface="PingFang SC" panose="020B0400000000000000" pitchFamily="34" charset="-122"/>
                <a:ea typeface="PingFang SC" panose="020B0400000000000000" pitchFamily="34" charset="-122"/>
              </a:rPr>
              <a:t> 1200 </a:t>
            </a:r>
            <a:r>
              <a:rPr lang="zh-TW" altLang="en-US" dirty="0">
                <a:latin typeface="PingFang SC" panose="020B0400000000000000" pitchFamily="34" charset="-122"/>
                <a:ea typeface="PingFang SC" panose="020B0400000000000000" pitchFamily="34" charset="-122"/>
              </a:rPr>
              <a:t>間門市，</a:t>
            </a:r>
            <a:endParaRPr lang="en-US" altLang="zh-TW" dirty="0">
              <a:latin typeface="PingFang SC" panose="020B0400000000000000" pitchFamily="34" charset="-122"/>
              <a:ea typeface="PingFang SC" panose="020B0400000000000000" pitchFamily="34" charset="-122"/>
            </a:endParaRPr>
          </a:p>
          <a:p>
            <a:pPr>
              <a:lnSpc>
                <a:spcPct val="120000"/>
              </a:lnSpc>
            </a:pPr>
            <a:r>
              <a:rPr lang="en-US" altLang="zh-TW" dirty="0">
                <a:latin typeface="PingFang SC" panose="020B0400000000000000" pitchFamily="34" charset="-122"/>
                <a:ea typeface="PingFang SC" panose="020B0400000000000000" pitchFamily="34" charset="-122"/>
              </a:rPr>
              <a:t>     3 </a:t>
            </a:r>
            <a:r>
              <a:rPr lang="zh-TW" altLang="en-US" dirty="0">
                <a:latin typeface="PingFang SC" panose="020B0400000000000000" pitchFamily="34" charset="-122"/>
                <a:ea typeface="PingFang SC" panose="020B0400000000000000" pitchFamily="34" charset="-122"/>
              </a:rPr>
              <a:t>年內投資</a:t>
            </a:r>
            <a:r>
              <a:rPr lang="en-US" altLang="zh-TW" dirty="0">
                <a:latin typeface="PingFang SC" panose="020B0400000000000000" pitchFamily="34" charset="-122"/>
                <a:ea typeface="PingFang SC" panose="020B0400000000000000" pitchFamily="34" charset="-122"/>
              </a:rPr>
              <a:t> 10 </a:t>
            </a:r>
            <a:r>
              <a:rPr lang="zh-TW" altLang="en-US" dirty="0">
                <a:latin typeface="PingFang SC" panose="020B0400000000000000" pitchFamily="34" charset="-122"/>
                <a:ea typeface="PingFang SC" panose="020B0400000000000000" pitchFamily="34" charset="-122"/>
              </a:rPr>
              <a:t>億歐元於電商</a:t>
            </a:r>
            <a:endParaRPr lang="en-US" altLang="zh-TW" dirty="0">
              <a:latin typeface="PingFang SC" panose="020B0400000000000000" pitchFamily="34" charset="-122"/>
              <a:ea typeface="PingFang SC" panose="020B0400000000000000" pitchFamily="34" charset="-122"/>
            </a:endParaRPr>
          </a:p>
          <a:p>
            <a:pPr>
              <a:lnSpc>
                <a:spcPct val="120000"/>
              </a:lnSpc>
            </a:pPr>
            <a:endParaRPr lang="en-US" altLang="zh-TW" dirty="0">
              <a:latin typeface="PingFang SC" panose="020B0400000000000000" pitchFamily="34" charset="-122"/>
              <a:ea typeface="PingFang SC" panose="020B0400000000000000" pitchFamily="34" charset="-122"/>
            </a:endParaRPr>
          </a:p>
          <a:p>
            <a:pPr marL="285750" indent="-285750">
              <a:lnSpc>
                <a:spcPct val="12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全部自製的供應鏈讓決策調整更為敏捷，</a:t>
            </a:r>
            <a:endParaRPr lang="en-US" altLang="zh-TW" dirty="0">
              <a:latin typeface="PingFang SC" panose="020B0400000000000000" pitchFamily="34" charset="-122"/>
              <a:ea typeface="PingFang SC" panose="020B0400000000000000" pitchFamily="34" charset="-122"/>
            </a:endParaRPr>
          </a:p>
          <a:p>
            <a:pPr>
              <a:lnSpc>
                <a:spcPct val="120000"/>
              </a:lnSpc>
            </a:pPr>
            <a:r>
              <a:rPr lang="en-US" altLang="zh-TW" dirty="0">
                <a:latin typeface="PingFang SC" panose="020B0400000000000000" pitchFamily="34" charset="-122"/>
                <a:ea typeface="PingFang SC" panose="020B0400000000000000" pitchFamily="34" charset="-122"/>
              </a:rPr>
              <a:t>     </a:t>
            </a:r>
            <a:r>
              <a:rPr lang="zh-TW" altLang="en-US" dirty="0">
                <a:latin typeface="PingFang SC" panose="020B0400000000000000" pitchFamily="34" charset="-122"/>
                <a:ea typeface="PingFang SC" panose="020B0400000000000000" pitchFamily="34" charset="-122"/>
              </a:rPr>
              <a:t>利用</a:t>
            </a:r>
            <a:r>
              <a:rPr lang="en-US" altLang="zh-TW" dirty="0">
                <a:latin typeface="PingFang SC" panose="020B0400000000000000" pitchFamily="34" charset="-122"/>
                <a:ea typeface="PingFang SC" panose="020B0400000000000000" pitchFamily="34" charset="-122"/>
              </a:rPr>
              <a:t> RFID </a:t>
            </a:r>
            <a:r>
              <a:rPr lang="zh-TW" altLang="en-US" dirty="0">
                <a:latin typeface="PingFang SC" panose="020B0400000000000000" pitchFamily="34" charset="-122"/>
                <a:ea typeface="PingFang SC" panose="020B0400000000000000" pitchFamily="34" charset="-122"/>
              </a:rPr>
              <a:t>技術讓門市架上與倉庫的庫存可以與電商同步調整，讓集團清掉</a:t>
            </a:r>
            <a:r>
              <a:rPr lang="en-US" altLang="zh-TW" dirty="0">
                <a:latin typeface="PingFang SC" panose="020B0400000000000000" pitchFamily="34" charset="-122"/>
                <a:ea typeface="PingFang SC" panose="020B0400000000000000" pitchFamily="34" charset="-122"/>
              </a:rPr>
              <a:t> 20% </a:t>
            </a:r>
            <a:r>
              <a:rPr lang="zh-TW" altLang="en-US" dirty="0">
                <a:latin typeface="PingFang SC" panose="020B0400000000000000" pitchFamily="34" charset="-122"/>
                <a:ea typeface="PingFang SC" panose="020B0400000000000000" pitchFamily="34" charset="-122"/>
              </a:rPr>
              <a:t>庫存</a:t>
            </a:r>
            <a:endParaRPr lang="en-US" altLang="zh-TW" dirty="0">
              <a:latin typeface="PingFang SC" panose="020B0400000000000000" pitchFamily="34" charset="-122"/>
              <a:ea typeface="PingFang SC" panose="020B0400000000000000" pitchFamily="34" charset="-122"/>
            </a:endParaRPr>
          </a:p>
          <a:p>
            <a:pPr>
              <a:lnSpc>
                <a:spcPct val="120000"/>
              </a:lnSpc>
            </a:pPr>
            <a:endParaRPr lang="en-US" altLang="zh-TW" dirty="0">
              <a:latin typeface="PingFang SC" panose="020B0400000000000000" pitchFamily="34" charset="-122"/>
              <a:ea typeface="PingFang SC" panose="020B0400000000000000" pitchFamily="34" charset="-122"/>
            </a:endParaRPr>
          </a:p>
          <a:p>
            <a:pPr marL="285750" indent="-285750">
              <a:lnSpc>
                <a:spcPct val="120000"/>
              </a:lnSpc>
              <a:buFont typeface="Arial" panose="020B0604020202020204" pitchFamily="34" charset="0"/>
              <a:buChar char="•"/>
            </a:pPr>
            <a:r>
              <a:rPr lang="en-US" altLang="zh-TW" dirty="0">
                <a:latin typeface="PingFang SC" panose="020B0400000000000000" pitchFamily="34" charset="-122"/>
                <a:ea typeface="PingFang SC" panose="020B0400000000000000" pitchFamily="34" charset="-122"/>
              </a:rPr>
              <a:t>Zara </a:t>
            </a:r>
            <a:r>
              <a:rPr lang="zh-TW" altLang="en-US" dirty="0">
                <a:latin typeface="PingFang SC" panose="020B0400000000000000" pitchFamily="34" charset="-122"/>
                <a:ea typeface="PingFang SC" panose="020B0400000000000000" pitchFamily="34" charset="-122"/>
              </a:rPr>
              <a:t>在疫情前，其線上銷售約佔總銷售額的</a:t>
            </a:r>
            <a:r>
              <a:rPr lang="en-US" altLang="zh-TW" dirty="0">
                <a:latin typeface="PingFang SC" panose="020B0400000000000000" pitchFamily="34" charset="-122"/>
                <a:ea typeface="PingFang SC" panose="020B0400000000000000" pitchFamily="34" charset="-122"/>
              </a:rPr>
              <a:t> 15.0</a:t>
            </a:r>
            <a:r>
              <a:rPr lang="zh-TW" altLang="en-US" dirty="0">
                <a:latin typeface="PingFang SC" panose="020B0400000000000000" pitchFamily="34" charset="-122"/>
                <a:ea typeface="PingFang SC" panose="020B0400000000000000" pitchFamily="34" charset="-122"/>
              </a:rPr>
              <a:t>％，</a:t>
            </a:r>
            <a:endParaRPr lang="en-US" altLang="zh-TW" dirty="0">
              <a:latin typeface="PingFang SC" panose="020B0400000000000000" pitchFamily="34" charset="-122"/>
              <a:ea typeface="PingFang SC" panose="020B0400000000000000" pitchFamily="34" charset="-122"/>
            </a:endParaRPr>
          </a:p>
          <a:p>
            <a:pPr>
              <a:lnSpc>
                <a:spcPct val="120000"/>
              </a:lnSpc>
            </a:pPr>
            <a:r>
              <a:rPr lang="en-US" altLang="zh-TW" dirty="0">
                <a:latin typeface="PingFang SC" panose="020B0400000000000000" pitchFamily="34" charset="-122"/>
                <a:ea typeface="PingFang SC" panose="020B0400000000000000" pitchFamily="34" charset="-122"/>
              </a:rPr>
              <a:t>     </a:t>
            </a:r>
            <a:r>
              <a:rPr lang="zh-TW" altLang="en-US" dirty="0">
                <a:latin typeface="PingFang SC" panose="020B0400000000000000" pitchFamily="34" charset="-122"/>
                <a:ea typeface="PingFang SC" panose="020B0400000000000000" pitchFamily="34" charset="-122"/>
              </a:rPr>
              <a:t>它預計到</a:t>
            </a:r>
            <a:r>
              <a:rPr lang="en-US" altLang="zh-TW" dirty="0">
                <a:latin typeface="PingFang SC" panose="020B0400000000000000" pitchFamily="34" charset="-122"/>
                <a:ea typeface="PingFang SC" panose="020B0400000000000000" pitchFamily="34" charset="-122"/>
              </a:rPr>
              <a:t> 2022 </a:t>
            </a:r>
            <a:r>
              <a:rPr lang="zh-TW" altLang="en-US" dirty="0">
                <a:latin typeface="PingFang SC" panose="020B0400000000000000" pitchFamily="34" charset="-122"/>
                <a:ea typeface="PingFang SC" panose="020B0400000000000000" pitchFamily="34" charset="-122"/>
              </a:rPr>
              <a:t>年將會提升至</a:t>
            </a:r>
            <a:r>
              <a:rPr lang="en-US" altLang="zh-TW" dirty="0">
                <a:latin typeface="PingFang SC" panose="020B0400000000000000" pitchFamily="34" charset="-122"/>
                <a:ea typeface="PingFang SC" panose="020B0400000000000000" pitchFamily="34" charset="-122"/>
              </a:rPr>
              <a:t> 25.0</a:t>
            </a:r>
            <a:r>
              <a:rPr lang="zh-TW" altLang="en-US" dirty="0">
                <a:latin typeface="PingFang SC" panose="020B0400000000000000" pitchFamily="34" charset="-122"/>
                <a:ea typeface="PingFang SC" panose="020B0400000000000000" pitchFamily="34" charset="-122"/>
              </a:rPr>
              <a:t>％</a:t>
            </a:r>
            <a:r>
              <a:rPr lang="en-US" altLang="zh-TW" dirty="0">
                <a:latin typeface="PingFang SC" panose="020B0400000000000000" pitchFamily="34" charset="-122"/>
                <a:ea typeface="PingFang SC" panose="020B0400000000000000" pitchFamily="34" charset="-122"/>
              </a:rPr>
              <a:t> </a:t>
            </a:r>
            <a:r>
              <a:rPr lang="zh-TW" altLang="en-US" dirty="0">
                <a:latin typeface="PingFang SC" panose="020B0400000000000000" pitchFamily="34" charset="-122"/>
                <a:ea typeface="PingFang SC" panose="020B0400000000000000" pitchFamily="34" charset="-122"/>
              </a:rPr>
              <a:t>的線上銷售額。</a:t>
            </a:r>
            <a:endParaRPr lang="en-US" altLang="zh-TW" dirty="0">
              <a:latin typeface="PingFang SC" panose="020B0400000000000000" pitchFamily="34" charset="-122"/>
              <a:ea typeface="PingFang SC" panose="020B0400000000000000" pitchFamily="34" charset="-122"/>
            </a:endParaRPr>
          </a:p>
          <a:p>
            <a:pPr>
              <a:lnSpc>
                <a:spcPct val="120000"/>
              </a:lnSpc>
            </a:pPr>
            <a:endParaRPr lang="en-US" altLang="zh-TW" dirty="0">
              <a:latin typeface="PingFang SC" panose="020B0400000000000000" pitchFamily="34" charset="-122"/>
              <a:ea typeface="PingFang SC" panose="020B0400000000000000" pitchFamily="34" charset="-122"/>
            </a:endParaRPr>
          </a:p>
          <a:p>
            <a:pPr>
              <a:lnSpc>
                <a:spcPct val="120000"/>
              </a:lnSpc>
            </a:pPr>
            <a:r>
              <a:rPr lang="zh-TW" altLang="en-US" dirty="0">
                <a:latin typeface="PingFang SC" panose="020B0400000000000000" pitchFamily="34" charset="-122"/>
                <a:ea typeface="PingFang SC" panose="020B0400000000000000" pitchFamily="34" charset="-122"/>
              </a:rPr>
              <a:t>小結</a:t>
            </a:r>
            <a:r>
              <a:rPr lang="en-US" altLang="zh-TW" dirty="0">
                <a:latin typeface="PingFang SC" panose="020B0400000000000000" pitchFamily="34" charset="-122"/>
                <a:ea typeface="PingFang SC" panose="020B0400000000000000" pitchFamily="34" charset="-122"/>
              </a:rPr>
              <a:t>:</a:t>
            </a:r>
            <a:r>
              <a:rPr lang="zh-TW" altLang="en-US" dirty="0">
                <a:latin typeface="PingFang SC" panose="020B0400000000000000" pitchFamily="34" charset="-122"/>
                <a:ea typeface="PingFang SC" panose="020B0400000000000000" pitchFamily="34" charset="-122"/>
              </a:rPr>
              <a:t> 在疫情加速數位轉型以及帶動線上銷售的情況下，</a:t>
            </a:r>
            <a:endParaRPr lang="en-US" altLang="zh-TW" dirty="0">
              <a:latin typeface="PingFang SC" panose="020B0400000000000000" pitchFamily="34" charset="-122"/>
              <a:ea typeface="PingFang SC" panose="020B0400000000000000" pitchFamily="34" charset="-122"/>
            </a:endParaRPr>
          </a:p>
          <a:p>
            <a:pPr>
              <a:lnSpc>
                <a:spcPct val="120000"/>
              </a:lnSpc>
            </a:pPr>
            <a:r>
              <a:rPr lang="zh-TW" altLang="en-US" dirty="0">
                <a:latin typeface="PingFang SC" panose="020B0400000000000000" pitchFamily="34" charset="-122"/>
                <a:ea typeface="PingFang SC" panose="020B0400000000000000" pitchFamily="34" charset="-122"/>
              </a:rPr>
              <a:t>         企業對於顧客的數據與資訊流的掌握讓他們可以在未來有更多精準行銷的操作空間。</a:t>
            </a:r>
            <a:endParaRPr lang="en-US" altLang="zh-TW" dirty="0">
              <a:latin typeface="PingFang SC" panose="020B0400000000000000" pitchFamily="34" charset="-122"/>
              <a:ea typeface="PingFang SC" panose="020B0400000000000000" pitchFamily="34" charset="-122"/>
            </a:endParaRPr>
          </a:p>
          <a:p>
            <a:pPr>
              <a:lnSpc>
                <a:spcPct val="120000"/>
              </a:lnSpc>
            </a:pPr>
            <a:endParaRPr lang="zh-TW" altLang="en-US" dirty="0">
              <a:latin typeface="PingFang SC" panose="020B0400000000000000" pitchFamily="34" charset="-122"/>
              <a:ea typeface="PingFang SC" panose="020B0400000000000000" pitchFamily="34" charset="-122"/>
            </a:endParaRPr>
          </a:p>
          <a:p>
            <a:pPr marL="285750" indent="-285750">
              <a:lnSpc>
                <a:spcPct val="120000"/>
              </a:lnSpc>
              <a:buFont typeface="Arial" panose="020B0604020202020204" pitchFamily="34" charset="0"/>
              <a:buChar char="•"/>
            </a:pPr>
            <a:endParaRPr lang="en-US" altLang="zh-TW" dirty="0">
              <a:latin typeface="PingFang SC" panose="020B0400000000000000" pitchFamily="34" charset="-122"/>
              <a:ea typeface="PingFang SC" panose="020B0400000000000000" pitchFamily="34" charset="-122"/>
            </a:endParaRPr>
          </a:p>
        </p:txBody>
      </p:sp>
      <p:pic>
        <p:nvPicPr>
          <p:cNvPr id="2050" name="Picture 2" descr="Zara 推出AR 限時體驗用新技術吸引年輕人到店| 《瘋時尚數位媒體》熱愛時尚、美好生活的提案者">
            <a:extLst>
              <a:ext uri="{FF2B5EF4-FFF2-40B4-BE49-F238E27FC236}">
                <a16:creationId xmlns:a16="http://schemas.microsoft.com/office/drawing/2014/main" id="{B1E74D67-1275-4C9B-ADC4-EBF5E91D1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2856" y="936887"/>
            <a:ext cx="2074975" cy="1459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63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29"/>
        <p:cNvGrpSpPr/>
        <p:nvPr/>
      </p:nvGrpSpPr>
      <p:grpSpPr>
        <a:xfrm>
          <a:off x="0" y="0"/>
          <a:ext cx="0" cy="0"/>
          <a:chOff x="0" y="0"/>
          <a:chExt cx="0" cy="0"/>
        </a:xfrm>
      </p:grpSpPr>
      <p:sp>
        <p:nvSpPr>
          <p:cNvPr id="5" name="Google Shape;186;p30">
            <a:extLst>
              <a:ext uri="{FF2B5EF4-FFF2-40B4-BE49-F238E27FC236}">
                <a16:creationId xmlns:a16="http://schemas.microsoft.com/office/drawing/2014/main" id="{2CDB5A97-0A50-0448-BB5B-B9D27A404451}"/>
              </a:ext>
            </a:extLst>
          </p:cNvPr>
          <p:cNvSpPr txBox="1">
            <a:spLocks/>
          </p:cNvSpPr>
          <p:nvPr/>
        </p:nvSpPr>
        <p:spPr>
          <a:xfrm flipH="1">
            <a:off x="883173" y="623147"/>
            <a:ext cx="5047607" cy="2309678"/>
          </a:xfrm>
          <a:prstGeom prst="rect">
            <a:avLst/>
          </a:prstGeom>
          <a:solidFill>
            <a:schemeClr val="bg2"/>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6000"/>
              <a:buFont typeface="Abril Fatface"/>
              <a:buNone/>
              <a:defRPr sz="7200" b="0" i="0" u="none" strike="noStrike" cap="none">
                <a:solidFill>
                  <a:srgbClr val="292938"/>
                </a:solidFill>
                <a:latin typeface="Abril Fatface"/>
                <a:ea typeface="Abril Fatface"/>
                <a:cs typeface="Abril Fatface"/>
                <a:sym typeface="Abril Fatface"/>
              </a:defRPr>
            </a:lvl1pPr>
            <a:lvl2pPr marR="0" lvl="1" algn="ctr" rtl="0">
              <a:lnSpc>
                <a:spcPct val="100000"/>
              </a:lnSpc>
              <a:spcBef>
                <a:spcPts val="0"/>
              </a:spcBef>
              <a:spcAft>
                <a:spcPts val="0"/>
              </a:spcAft>
              <a:buClr>
                <a:srgbClr val="434343"/>
              </a:buClr>
              <a:buSzPts val="1800"/>
              <a:buFont typeface="Oswald"/>
              <a:buNone/>
              <a:defRPr sz="1800" b="0" i="0" u="none" strike="noStrike" cap="none">
                <a:solidFill>
                  <a:srgbClr val="434343"/>
                </a:solidFill>
                <a:latin typeface="Oswald"/>
                <a:ea typeface="Oswald"/>
                <a:cs typeface="Oswald"/>
                <a:sym typeface="Oswald"/>
              </a:defRPr>
            </a:lvl2pPr>
            <a:lvl3pPr marR="0" lvl="2" algn="ctr" rtl="0">
              <a:lnSpc>
                <a:spcPct val="100000"/>
              </a:lnSpc>
              <a:spcBef>
                <a:spcPts val="0"/>
              </a:spcBef>
              <a:spcAft>
                <a:spcPts val="0"/>
              </a:spcAft>
              <a:buClr>
                <a:srgbClr val="434343"/>
              </a:buClr>
              <a:buSzPts val="1800"/>
              <a:buFont typeface="Oswald"/>
              <a:buNone/>
              <a:defRPr sz="1800" b="0" i="0" u="none" strike="noStrike" cap="none">
                <a:solidFill>
                  <a:srgbClr val="434343"/>
                </a:solidFill>
                <a:latin typeface="Oswald"/>
                <a:ea typeface="Oswald"/>
                <a:cs typeface="Oswald"/>
                <a:sym typeface="Oswald"/>
              </a:defRPr>
            </a:lvl3pPr>
            <a:lvl4pPr marR="0" lvl="3" algn="ctr" rtl="0">
              <a:lnSpc>
                <a:spcPct val="100000"/>
              </a:lnSpc>
              <a:spcBef>
                <a:spcPts val="0"/>
              </a:spcBef>
              <a:spcAft>
                <a:spcPts val="0"/>
              </a:spcAft>
              <a:buClr>
                <a:srgbClr val="434343"/>
              </a:buClr>
              <a:buSzPts val="1800"/>
              <a:buFont typeface="Oswald"/>
              <a:buNone/>
              <a:defRPr sz="1800" b="0" i="0" u="none" strike="noStrike" cap="none">
                <a:solidFill>
                  <a:srgbClr val="434343"/>
                </a:solidFill>
                <a:latin typeface="Oswald"/>
                <a:ea typeface="Oswald"/>
                <a:cs typeface="Oswald"/>
                <a:sym typeface="Oswald"/>
              </a:defRPr>
            </a:lvl4pPr>
            <a:lvl5pPr marR="0" lvl="4" algn="ctr" rtl="0">
              <a:lnSpc>
                <a:spcPct val="100000"/>
              </a:lnSpc>
              <a:spcBef>
                <a:spcPts val="0"/>
              </a:spcBef>
              <a:spcAft>
                <a:spcPts val="0"/>
              </a:spcAft>
              <a:buClr>
                <a:srgbClr val="434343"/>
              </a:buClr>
              <a:buSzPts val="1800"/>
              <a:buFont typeface="Oswald"/>
              <a:buNone/>
              <a:defRPr sz="1800" b="0" i="0" u="none" strike="noStrike" cap="none">
                <a:solidFill>
                  <a:srgbClr val="434343"/>
                </a:solidFill>
                <a:latin typeface="Oswald"/>
                <a:ea typeface="Oswald"/>
                <a:cs typeface="Oswald"/>
                <a:sym typeface="Oswald"/>
              </a:defRPr>
            </a:lvl5pPr>
            <a:lvl6pPr marR="0" lvl="5" algn="ctr" rtl="0">
              <a:lnSpc>
                <a:spcPct val="100000"/>
              </a:lnSpc>
              <a:spcBef>
                <a:spcPts val="0"/>
              </a:spcBef>
              <a:spcAft>
                <a:spcPts val="0"/>
              </a:spcAft>
              <a:buClr>
                <a:srgbClr val="434343"/>
              </a:buClr>
              <a:buSzPts val="1800"/>
              <a:buFont typeface="Oswald"/>
              <a:buNone/>
              <a:defRPr sz="1800" b="0" i="0" u="none" strike="noStrike" cap="none">
                <a:solidFill>
                  <a:srgbClr val="434343"/>
                </a:solidFill>
                <a:latin typeface="Oswald"/>
                <a:ea typeface="Oswald"/>
                <a:cs typeface="Oswald"/>
                <a:sym typeface="Oswald"/>
              </a:defRPr>
            </a:lvl6pPr>
            <a:lvl7pPr marR="0" lvl="6" algn="ctr" rtl="0">
              <a:lnSpc>
                <a:spcPct val="100000"/>
              </a:lnSpc>
              <a:spcBef>
                <a:spcPts val="0"/>
              </a:spcBef>
              <a:spcAft>
                <a:spcPts val="0"/>
              </a:spcAft>
              <a:buClr>
                <a:srgbClr val="434343"/>
              </a:buClr>
              <a:buSzPts val="1800"/>
              <a:buFont typeface="Oswald"/>
              <a:buNone/>
              <a:defRPr sz="1800" b="0" i="0" u="none" strike="noStrike" cap="none">
                <a:solidFill>
                  <a:srgbClr val="434343"/>
                </a:solidFill>
                <a:latin typeface="Oswald"/>
                <a:ea typeface="Oswald"/>
                <a:cs typeface="Oswald"/>
                <a:sym typeface="Oswald"/>
              </a:defRPr>
            </a:lvl7pPr>
            <a:lvl8pPr marR="0" lvl="7" algn="ctr" rtl="0">
              <a:lnSpc>
                <a:spcPct val="100000"/>
              </a:lnSpc>
              <a:spcBef>
                <a:spcPts val="0"/>
              </a:spcBef>
              <a:spcAft>
                <a:spcPts val="0"/>
              </a:spcAft>
              <a:buClr>
                <a:srgbClr val="434343"/>
              </a:buClr>
              <a:buSzPts val="1800"/>
              <a:buFont typeface="Oswald"/>
              <a:buNone/>
              <a:defRPr sz="1800" b="0" i="0" u="none" strike="noStrike" cap="none">
                <a:solidFill>
                  <a:srgbClr val="434343"/>
                </a:solidFill>
                <a:latin typeface="Oswald"/>
                <a:ea typeface="Oswald"/>
                <a:cs typeface="Oswald"/>
                <a:sym typeface="Oswald"/>
              </a:defRPr>
            </a:lvl8pPr>
            <a:lvl9pPr marR="0" lvl="8" algn="ctr" rtl="0">
              <a:lnSpc>
                <a:spcPct val="100000"/>
              </a:lnSpc>
              <a:spcBef>
                <a:spcPts val="0"/>
              </a:spcBef>
              <a:spcAft>
                <a:spcPts val="0"/>
              </a:spcAft>
              <a:buClr>
                <a:srgbClr val="434343"/>
              </a:buClr>
              <a:buSzPts val="1800"/>
              <a:buFont typeface="Oswald"/>
              <a:buNone/>
              <a:defRPr sz="1800" b="0" i="0" u="none" strike="noStrike" cap="none">
                <a:solidFill>
                  <a:srgbClr val="434343"/>
                </a:solidFill>
                <a:latin typeface="Oswald"/>
                <a:ea typeface="Oswald"/>
                <a:cs typeface="Oswald"/>
                <a:sym typeface="Oswald"/>
              </a:defRPr>
            </a:lvl9pPr>
          </a:lstStyle>
          <a:p>
            <a:r>
              <a:rPr lang="en-US" b="1" dirty="0">
                <a:solidFill>
                  <a:schemeClr val="lt1"/>
                </a:solidFill>
                <a:latin typeface="Bodoni 72" pitchFamily="2" charset="0"/>
              </a:rPr>
              <a:t>APPENDIX</a:t>
            </a:r>
          </a:p>
        </p:txBody>
      </p:sp>
      <p:sp>
        <p:nvSpPr>
          <p:cNvPr id="7" name="文字方塊 6">
            <a:extLst>
              <a:ext uri="{FF2B5EF4-FFF2-40B4-BE49-F238E27FC236}">
                <a16:creationId xmlns:a16="http://schemas.microsoft.com/office/drawing/2014/main" id="{26DDFD57-5045-634D-BAE1-8767F698C94C}"/>
              </a:ext>
            </a:extLst>
          </p:cNvPr>
          <p:cNvSpPr txBox="1"/>
          <p:nvPr/>
        </p:nvSpPr>
        <p:spPr>
          <a:xfrm>
            <a:off x="938720" y="2862841"/>
            <a:ext cx="4415219" cy="461665"/>
          </a:xfrm>
          <a:prstGeom prst="rect">
            <a:avLst/>
          </a:prstGeom>
          <a:solidFill>
            <a:schemeClr val="bg2"/>
          </a:solidFill>
        </p:spPr>
        <p:txBody>
          <a:bodyPr wrap="square" rtlCol="0">
            <a:spAutoFit/>
          </a:bodyPr>
          <a:lstStyle/>
          <a:p>
            <a:r>
              <a:rPr kumimoji="1" lang="zh-TW" altLang="en-US" sz="2400" b="1" dirty="0">
                <a:solidFill>
                  <a:schemeClr val="tx1"/>
                </a:solidFill>
                <a:latin typeface="PingFang SC" panose="020B0400000000000000" pitchFamily="34" charset="-122"/>
                <a:ea typeface="PingFang SC" panose="020B0400000000000000" pitchFamily="34" charset="-122"/>
              </a:rPr>
              <a:t>服飾業常用之三流業者</a:t>
            </a:r>
          </a:p>
        </p:txBody>
      </p:sp>
    </p:spTree>
    <p:extLst>
      <p:ext uri="{BB962C8B-B14F-4D97-AF65-F5344CB8AC3E}">
        <p14:creationId xmlns:p14="http://schemas.microsoft.com/office/powerpoint/2010/main" val="4012307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29"/>
        <p:cNvGrpSpPr/>
        <p:nvPr/>
      </p:nvGrpSpPr>
      <p:grpSpPr>
        <a:xfrm>
          <a:off x="0" y="0"/>
          <a:ext cx="0" cy="0"/>
          <a:chOff x="0" y="0"/>
          <a:chExt cx="0" cy="0"/>
        </a:xfrm>
      </p:grpSpPr>
      <p:sp>
        <p:nvSpPr>
          <p:cNvPr id="4" name="Google Shape;244;p34">
            <a:extLst>
              <a:ext uri="{FF2B5EF4-FFF2-40B4-BE49-F238E27FC236}">
                <a16:creationId xmlns:a16="http://schemas.microsoft.com/office/drawing/2014/main" id="{39766B2F-5D2C-7745-AA7E-1493840405A1}"/>
              </a:ext>
            </a:extLst>
          </p:cNvPr>
          <p:cNvSpPr/>
          <p:nvPr/>
        </p:nvSpPr>
        <p:spPr>
          <a:xfrm>
            <a:off x="710911" y="849921"/>
            <a:ext cx="235200" cy="1122900"/>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5;p34">
            <a:extLst>
              <a:ext uri="{FF2B5EF4-FFF2-40B4-BE49-F238E27FC236}">
                <a16:creationId xmlns:a16="http://schemas.microsoft.com/office/drawing/2014/main" id="{7B459CE5-7BDF-E14D-9334-20AA6D44446C}"/>
              </a:ext>
            </a:extLst>
          </p:cNvPr>
          <p:cNvSpPr/>
          <p:nvPr/>
        </p:nvSpPr>
        <p:spPr>
          <a:xfrm>
            <a:off x="3643398" y="849921"/>
            <a:ext cx="235200" cy="1122900"/>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6;p34">
            <a:extLst>
              <a:ext uri="{FF2B5EF4-FFF2-40B4-BE49-F238E27FC236}">
                <a16:creationId xmlns:a16="http://schemas.microsoft.com/office/drawing/2014/main" id="{46C9E98C-150A-224B-A57B-F72EE18CB4D5}"/>
              </a:ext>
            </a:extLst>
          </p:cNvPr>
          <p:cNvSpPr/>
          <p:nvPr/>
        </p:nvSpPr>
        <p:spPr>
          <a:xfrm>
            <a:off x="6114411" y="849921"/>
            <a:ext cx="235200" cy="1122900"/>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文字方塊 1">
            <a:extLst>
              <a:ext uri="{FF2B5EF4-FFF2-40B4-BE49-F238E27FC236}">
                <a16:creationId xmlns:a16="http://schemas.microsoft.com/office/drawing/2014/main" id="{F6E9DF92-6B8C-3146-8121-9C4BBC237F81}"/>
              </a:ext>
            </a:extLst>
          </p:cNvPr>
          <p:cNvSpPr txBox="1"/>
          <p:nvPr/>
        </p:nvSpPr>
        <p:spPr>
          <a:xfrm>
            <a:off x="1051133" y="824283"/>
            <a:ext cx="697627" cy="400110"/>
          </a:xfrm>
          <a:prstGeom prst="rect">
            <a:avLst/>
          </a:prstGeom>
          <a:noFill/>
        </p:spPr>
        <p:txBody>
          <a:bodyPr wrap="none" rtlCol="0">
            <a:spAutoFit/>
          </a:bodyPr>
          <a:lstStyle/>
          <a:p>
            <a:r>
              <a:rPr kumimoji="1" lang="zh-TW" altLang="en-US" sz="2000" b="1" dirty="0">
                <a:solidFill>
                  <a:schemeClr val="tx1"/>
                </a:solidFill>
                <a:latin typeface="PingFang SC" panose="020B0400000000000000" pitchFamily="34" charset="-122"/>
                <a:ea typeface="PingFang SC" panose="020B0400000000000000" pitchFamily="34" charset="-122"/>
              </a:rPr>
              <a:t>物流</a:t>
            </a:r>
          </a:p>
        </p:txBody>
      </p:sp>
      <p:sp>
        <p:nvSpPr>
          <p:cNvPr id="9" name="文字方塊 8">
            <a:extLst>
              <a:ext uri="{FF2B5EF4-FFF2-40B4-BE49-F238E27FC236}">
                <a16:creationId xmlns:a16="http://schemas.microsoft.com/office/drawing/2014/main" id="{C7FA23DF-958B-8F46-99FD-C22C0E851D6E}"/>
              </a:ext>
            </a:extLst>
          </p:cNvPr>
          <p:cNvSpPr txBox="1"/>
          <p:nvPr/>
        </p:nvSpPr>
        <p:spPr>
          <a:xfrm>
            <a:off x="4020289" y="824282"/>
            <a:ext cx="697627" cy="400110"/>
          </a:xfrm>
          <a:prstGeom prst="rect">
            <a:avLst/>
          </a:prstGeom>
          <a:noFill/>
        </p:spPr>
        <p:txBody>
          <a:bodyPr wrap="none" rtlCol="0">
            <a:spAutoFit/>
          </a:bodyPr>
          <a:lstStyle/>
          <a:p>
            <a:r>
              <a:rPr kumimoji="1" lang="zh-TW" altLang="en-US" sz="2000" b="1" dirty="0">
                <a:solidFill>
                  <a:schemeClr val="tx1"/>
                </a:solidFill>
                <a:latin typeface="PingFang SC" panose="020B0400000000000000" pitchFamily="34" charset="-122"/>
                <a:ea typeface="PingFang SC" panose="020B0400000000000000" pitchFamily="34" charset="-122"/>
              </a:rPr>
              <a:t>金流</a:t>
            </a:r>
          </a:p>
        </p:txBody>
      </p:sp>
      <p:sp>
        <p:nvSpPr>
          <p:cNvPr id="10" name="文字方塊 9">
            <a:extLst>
              <a:ext uri="{FF2B5EF4-FFF2-40B4-BE49-F238E27FC236}">
                <a16:creationId xmlns:a16="http://schemas.microsoft.com/office/drawing/2014/main" id="{DE4B0F1A-4705-4A4F-9D4A-1AB347F5F790}"/>
              </a:ext>
            </a:extLst>
          </p:cNvPr>
          <p:cNvSpPr txBox="1"/>
          <p:nvPr/>
        </p:nvSpPr>
        <p:spPr>
          <a:xfrm>
            <a:off x="6527971" y="824281"/>
            <a:ext cx="954107" cy="400110"/>
          </a:xfrm>
          <a:prstGeom prst="rect">
            <a:avLst/>
          </a:prstGeom>
          <a:noFill/>
        </p:spPr>
        <p:txBody>
          <a:bodyPr wrap="none" rtlCol="0">
            <a:spAutoFit/>
          </a:bodyPr>
          <a:lstStyle/>
          <a:p>
            <a:r>
              <a:rPr kumimoji="1" lang="zh-TW" altLang="en-US" sz="2000" b="1" dirty="0">
                <a:solidFill>
                  <a:schemeClr val="tx1"/>
                </a:solidFill>
                <a:latin typeface="PingFang SC" panose="020B0400000000000000" pitchFamily="34" charset="-122"/>
                <a:ea typeface="PingFang SC" panose="020B0400000000000000" pitchFamily="34" charset="-122"/>
              </a:rPr>
              <a:t>資訊流</a:t>
            </a:r>
          </a:p>
        </p:txBody>
      </p:sp>
      <p:sp>
        <p:nvSpPr>
          <p:cNvPr id="3" name="文字方塊 2">
            <a:extLst>
              <a:ext uri="{FF2B5EF4-FFF2-40B4-BE49-F238E27FC236}">
                <a16:creationId xmlns:a16="http://schemas.microsoft.com/office/drawing/2014/main" id="{8658B8C2-8BAE-DB4E-940F-17F36C738DFA}"/>
              </a:ext>
            </a:extLst>
          </p:cNvPr>
          <p:cNvSpPr txBox="1"/>
          <p:nvPr/>
        </p:nvSpPr>
        <p:spPr>
          <a:xfrm>
            <a:off x="1045317" y="1316737"/>
            <a:ext cx="2512226" cy="2326021"/>
          </a:xfrm>
          <a:prstGeom prst="rect">
            <a:avLst/>
          </a:prstGeom>
          <a:noFill/>
        </p:spPr>
        <p:txBody>
          <a:bodyPr wrap="none" rtlCol="0">
            <a:spAutoFit/>
          </a:bodyPr>
          <a:lstStyle/>
          <a:p>
            <a:pPr marL="171450" indent="-171450">
              <a:lnSpc>
                <a:spcPct val="15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黑貓宅急便</a:t>
            </a:r>
            <a:endParaRPr lang="en-US" altLang="zh-TW" dirty="0">
              <a:latin typeface="PingFang SC" panose="020B0400000000000000" pitchFamily="34" charset="-122"/>
              <a:ea typeface="PingFang SC" panose="020B0400000000000000" pitchFamily="34" charset="-122"/>
            </a:endParaRPr>
          </a:p>
          <a:p>
            <a:pPr marL="171450" indent="-171450">
              <a:lnSpc>
                <a:spcPct val="15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萬商物流股份有限公司</a:t>
            </a:r>
            <a:endParaRPr lang="en-US" altLang="zh-TW" dirty="0">
              <a:latin typeface="PingFang SC" panose="020B0400000000000000" pitchFamily="34" charset="-122"/>
              <a:ea typeface="PingFang SC" panose="020B0400000000000000" pitchFamily="34" charset="-122"/>
            </a:endParaRPr>
          </a:p>
          <a:p>
            <a:pPr marL="171450" indent="-171450">
              <a:lnSpc>
                <a:spcPct val="15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捷佑物流股份有限公司</a:t>
            </a:r>
            <a:endParaRPr lang="en-US" altLang="zh-TW" dirty="0">
              <a:latin typeface="PingFang SC" panose="020B0400000000000000" pitchFamily="34" charset="-122"/>
              <a:ea typeface="PingFang SC" panose="020B0400000000000000" pitchFamily="34" charset="-122"/>
            </a:endParaRPr>
          </a:p>
          <a:p>
            <a:pPr marL="171450" indent="-171450">
              <a:lnSpc>
                <a:spcPct val="15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嘉里大榮物流股份有限公司</a:t>
            </a:r>
            <a:endParaRPr lang="en-US" altLang="zh-TW" dirty="0">
              <a:latin typeface="PingFang SC" panose="020B0400000000000000" pitchFamily="34" charset="-122"/>
              <a:ea typeface="PingFang SC" panose="020B0400000000000000" pitchFamily="34" charset="-122"/>
            </a:endParaRPr>
          </a:p>
          <a:p>
            <a:pPr marL="171450" indent="-171450">
              <a:lnSpc>
                <a:spcPct val="15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新竹物流股份有 限公司</a:t>
            </a:r>
            <a:endParaRPr lang="en-US" altLang="zh-TW" dirty="0">
              <a:latin typeface="PingFang SC" panose="020B0400000000000000" pitchFamily="34" charset="-122"/>
              <a:ea typeface="PingFang SC" panose="020B0400000000000000" pitchFamily="34" charset="-122"/>
            </a:endParaRPr>
          </a:p>
          <a:p>
            <a:pPr marL="171450" indent="-171450">
              <a:lnSpc>
                <a:spcPct val="15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全統物流股份有限公司 </a:t>
            </a:r>
          </a:p>
          <a:p>
            <a:pPr marL="171450" indent="-171450">
              <a:lnSpc>
                <a:spcPct val="150000"/>
              </a:lnSpc>
              <a:buFont typeface="Arial" panose="020B0604020202020204" pitchFamily="34" charset="0"/>
              <a:buChar char="•"/>
            </a:pPr>
            <a:endParaRPr kumimoji="1" lang="zh-TW" altLang="en-US" dirty="0">
              <a:latin typeface="PingFang SC" panose="020B0400000000000000" pitchFamily="34" charset="-122"/>
              <a:ea typeface="PingFang SC" panose="020B0400000000000000" pitchFamily="34" charset="-122"/>
            </a:endParaRPr>
          </a:p>
        </p:txBody>
      </p:sp>
      <p:sp>
        <p:nvSpPr>
          <p:cNvPr id="11" name="文字方塊 10">
            <a:extLst>
              <a:ext uri="{FF2B5EF4-FFF2-40B4-BE49-F238E27FC236}">
                <a16:creationId xmlns:a16="http://schemas.microsoft.com/office/drawing/2014/main" id="{A2ED2B1B-F7BD-C54B-95EB-50FE96861FD1}"/>
              </a:ext>
            </a:extLst>
          </p:cNvPr>
          <p:cNvSpPr txBox="1"/>
          <p:nvPr/>
        </p:nvSpPr>
        <p:spPr>
          <a:xfrm>
            <a:off x="3972662" y="1316737"/>
            <a:ext cx="1075936" cy="1356525"/>
          </a:xfrm>
          <a:prstGeom prst="rect">
            <a:avLst/>
          </a:prstGeom>
          <a:noFill/>
        </p:spPr>
        <p:txBody>
          <a:bodyPr wrap="none" rtlCol="0">
            <a:spAutoFit/>
          </a:bodyPr>
          <a:lstStyle/>
          <a:p>
            <a:pPr marL="171450" indent="-171450">
              <a:lnSpc>
                <a:spcPct val="15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發卡組織</a:t>
            </a:r>
            <a:endParaRPr lang="en-US" altLang="zh-TW" dirty="0">
              <a:latin typeface="PingFang SC" panose="020B0400000000000000" pitchFamily="34" charset="-122"/>
              <a:ea typeface="PingFang SC" panose="020B0400000000000000" pitchFamily="34" charset="-122"/>
            </a:endParaRPr>
          </a:p>
          <a:p>
            <a:pPr marL="171450" indent="-171450">
              <a:lnSpc>
                <a:spcPct val="15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收單行</a:t>
            </a:r>
            <a:endParaRPr lang="en-US" altLang="zh-TW" dirty="0">
              <a:latin typeface="PingFang SC" panose="020B0400000000000000" pitchFamily="34" charset="-122"/>
              <a:ea typeface="PingFang SC" panose="020B0400000000000000" pitchFamily="34" charset="-122"/>
            </a:endParaRPr>
          </a:p>
          <a:p>
            <a:pPr marL="171450" indent="-171450">
              <a:lnSpc>
                <a:spcPct val="15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電子支付</a:t>
            </a:r>
            <a:endParaRPr lang="en-US" altLang="zh-TW" dirty="0">
              <a:latin typeface="PingFang SC" panose="020B0400000000000000" pitchFamily="34" charset="-122"/>
              <a:ea typeface="PingFang SC" panose="020B0400000000000000" pitchFamily="34" charset="-122"/>
            </a:endParaRPr>
          </a:p>
          <a:p>
            <a:pPr marL="171450" indent="-171450">
              <a:lnSpc>
                <a:spcPct val="15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支付寶</a:t>
            </a:r>
            <a:endParaRPr kumimoji="1" lang="zh-TW" altLang="en-US" dirty="0">
              <a:latin typeface="PingFang SC" panose="020B0400000000000000" pitchFamily="34" charset="-122"/>
              <a:ea typeface="PingFang SC" panose="020B0400000000000000" pitchFamily="34" charset="-122"/>
            </a:endParaRPr>
          </a:p>
        </p:txBody>
      </p:sp>
      <p:sp>
        <p:nvSpPr>
          <p:cNvPr id="12" name="文字方塊 11">
            <a:extLst>
              <a:ext uri="{FF2B5EF4-FFF2-40B4-BE49-F238E27FC236}">
                <a16:creationId xmlns:a16="http://schemas.microsoft.com/office/drawing/2014/main" id="{751B95F7-B4D3-374E-BE0E-453392517669}"/>
              </a:ext>
            </a:extLst>
          </p:cNvPr>
          <p:cNvSpPr txBox="1"/>
          <p:nvPr/>
        </p:nvSpPr>
        <p:spPr>
          <a:xfrm>
            <a:off x="6437560" y="1316737"/>
            <a:ext cx="2153154" cy="3618683"/>
          </a:xfrm>
          <a:prstGeom prst="rect">
            <a:avLst/>
          </a:prstGeom>
          <a:noFill/>
        </p:spPr>
        <p:txBody>
          <a:bodyPr wrap="none" rtlCol="0">
            <a:spAutoFit/>
          </a:bodyPr>
          <a:lstStyle/>
          <a:p>
            <a:pPr marL="171450" indent="-171450">
              <a:lnSpc>
                <a:spcPct val="15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鵬馳科技股份有限公司</a:t>
            </a:r>
            <a:endParaRPr lang="en-US" altLang="zh-TW" dirty="0">
              <a:latin typeface="PingFang SC" panose="020B0400000000000000" pitchFamily="34" charset="-122"/>
              <a:ea typeface="PingFang SC" panose="020B0400000000000000" pitchFamily="34" charset="-122"/>
            </a:endParaRPr>
          </a:p>
          <a:p>
            <a:pPr marL="171450" indent="-171450">
              <a:lnSpc>
                <a:spcPct val="15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鼎新電腦</a:t>
            </a:r>
            <a:endParaRPr lang="en-US" altLang="zh-TW" dirty="0">
              <a:latin typeface="PingFang SC" panose="020B0400000000000000" pitchFamily="34" charset="-122"/>
              <a:ea typeface="PingFang SC" panose="020B0400000000000000" pitchFamily="34" charset="-122"/>
            </a:endParaRPr>
          </a:p>
          <a:p>
            <a:pPr marL="171450" indent="-171450">
              <a:lnSpc>
                <a:spcPct val="15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寶碁科技有限公司</a:t>
            </a:r>
            <a:endParaRPr lang="en-US" altLang="zh-TW" dirty="0">
              <a:latin typeface="PingFang SC" panose="020B0400000000000000" pitchFamily="34" charset="-122"/>
              <a:ea typeface="PingFang SC" panose="020B0400000000000000" pitchFamily="34" charset="-122"/>
            </a:endParaRPr>
          </a:p>
          <a:p>
            <a:pPr marL="171450" indent="-171450">
              <a:lnSpc>
                <a:spcPct val="15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偉盟系統</a:t>
            </a:r>
            <a:endParaRPr lang="en-US" altLang="zh-TW" dirty="0">
              <a:latin typeface="PingFang SC" panose="020B0400000000000000" pitchFamily="34" charset="-122"/>
              <a:ea typeface="PingFang SC" panose="020B0400000000000000" pitchFamily="34" charset="-122"/>
            </a:endParaRPr>
          </a:p>
          <a:p>
            <a:pPr marL="171450" indent="-171450">
              <a:lnSpc>
                <a:spcPct val="15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元欣科技</a:t>
            </a:r>
            <a:endParaRPr lang="en-US" altLang="zh-TW" dirty="0">
              <a:latin typeface="PingFang SC" panose="020B0400000000000000" pitchFamily="34" charset="-122"/>
              <a:ea typeface="PingFang SC" panose="020B0400000000000000" pitchFamily="34" charset="-122"/>
            </a:endParaRPr>
          </a:p>
          <a:p>
            <a:pPr marL="171450" indent="-171450">
              <a:lnSpc>
                <a:spcPct val="15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威誠資訊科技有限公司</a:t>
            </a:r>
            <a:endParaRPr lang="en-US" altLang="zh-TW" dirty="0">
              <a:latin typeface="PingFang SC" panose="020B0400000000000000" pitchFamily="34" charset="-122"/>
              <a:ea typeface="PingFang SC" panose="020B0400000000000000" pitchFamily="34" charset="-122"/>
            </a:endParaRPr>
          </a:p>
          <a:p>
            <a:pPr marL="171450" indent="-171450">
              <a:lnSpc>
                <a:spcPct val="150000"/>
              </a:lnSpc>
              <a:buFont typeface="Arial" panose="020B0604020202020204" pitchFamily="34" charset="0"/>
              <a:buChar char="•"/>
            </a:pPr>
            <a:endParaRPr lang="en-US" altLang="zh-TW" dirty="0">
              <a:latin typeface="PingFang SC" panose="020B0400000000000000" pitchFamily="34" charset="-122"/>
              <a:ea typeface="PingFang SC" panose="020B0400000000000000" pitchFamily="34" charset="-122"/>
            </a:endParaRPr>
          </a:p>
          <a:p>
            <a:pPr marL="171450" indent="-171450">
              <a:lnSpc>
                <a:spcPct val="15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淘寶天貓</a:t>
            </a:r>
            <a:endParaRPr lang="en-US" altLang="zh-TW" dirty="0">
              <a:latin typeface="PingFang SC" panose="020B0400000000000000" pitchFamily="34" charset="-122"/>
              <a:ea typeface="PingFang SC" panose="020B0400000000000000" pitchFamily="34" charset="-122"/>
            </a:endParaRPr>
          </a:p>
          <a:p>
            <a:pPr marL="171450" indent="-171450">
              <a:lnSpc>
                <a:spcPct val="150000"/>
              </a:lnSpc>
              <a:buFont typeface="Arial" panose="020B0604020202020204" pitchFamily="34" charset="0"/>
              <a:buChar char="•"/>
            </a:pPr>
            <a:r>
              <a:rPr lang="zh-TW" altLang="en-US" dirty="0">
                <a:latin typeface="PingFang SC" panose="020B0400000000000000" pitchFamily="34" charset="-122"/>
                <a:ea typeface="PingFang SC" panose="020B0400000000000000" pitchFamily="34" charset="-122"/>
              </a:rPr>
              <a:t>蝦皮購物</a:t>
            </a:r>
            <a:r>
              <a:rPr lang="en-US" altLang="zh-TW" dirty="0">
                <a:latin typeface="PingFang SC" panose="020B0400000000000000" pitchFamily="34" charset="-122"/>
                <a:ea typeface="PingFang SC" panose="020B0400000000000000" pitchFamily="34" charset="-122"/>
              </a:rPr>
              <a:t>APP</a:t>
            </a:r>
          </a:p>
          <a:p>
            <a:pPr marL="171450" indent="-171450">
              <a:lnSpc>
                <a:spcPct val="150000"/>
              </a:lnSpc>
              <a:buFont typeface="Arial" panose="020B0604020202020204" pitchFamily="34" charset="0"/>
              <a:buChar char="•"/>
            </a:pPr>
            <a:r>
              <a:rPr lang="en-US" altLang="zh-TW" dirty="0">
                <a:latin typeface="PingFang SC" panose="020B0400000000000000" pitchFamily="34" charset="-122"/>
                <a:ea typeface="PingFang SC" panose="020B0400000000000000" pitchFamily="34" charset="-122"/>
              </a:rPr>
              <a:t>Yahoo</a:t>
            </a:r>
            <a:r>
              <a:rPr lang="zh-TW" altLang="en-US" dirty="0">
                <a:latin typeface="PingFang SC" panose="020B0400000000000000" pitchFamily="34" charset="-122"/>
                <a:ea typeface="PingFang SC" panose="020B0400000000000000" pitchFamily="34" charset="-122"/>
              </a:rPr>
              <a:t>超級商城</a:t>
            </a:r>
            <a:endParaRPr lang="en-US" altLang="zh-TW" dirty="0">
              <a:latin typeface="PingFang SC" panose="020B0400000000000000" pitchFamily="34" charset="-122"/>
              <a:ea typeface="PingFang SC" panose="020B0400000000000000" pitchFamily="34" charset="-122"/>
            </a:endParaRPr>
          </a:p>
          <a:p>
            <a:pPr marL="171450" indent="-171450">
              <a:lnSpc>
                <a:spcPct val="150000"/>
              </a:lnSpc>
              <a:buFont typeface="Arial" panose="020B0604020202020204" pitchFamily="34" charset="0"/>
              <a:buChar char="•"/>
            </a:pPr>
            <a:r>
              <a:rPr lang="en-US" altLang="zh-TW" dirty="0" err="1">
                <a:latin typeface="PingFang SC" panose="020B0400000000000000" pitchFamily="34" charset="-122"/>
                <a:ea typeface="PingFang SC" panose="020B0400000000000000" pitchFamily="34" charset="-122"/>
              </a:rPr>
              <a:t>Pchome</a:t>
            </a:r>
            <a:endParaRPr kumimoji="1" lang="zh-TW" altLang="en-US"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3538621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80" name="Google Shape;180;p29"/>
          <p:cNvSpPr txBox="1">
            <a:spLocks noGrp="1"/>
          </p:cNvSpPr>
          <p:nvPr>
            <p:ph type="ctrTitle"/>
          </p:nvPr>
        </p:nvSpPr>
        <p:spPr>
          <a:xfrm>
            <a:off x="6254023" y="3867132"/>
            <a:ext cx="2334300" cy="659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 Group 01</a:t>
            </a:r>
            <a:endParaRPr dirty="0"/>
          </a:p>
        </p:txBody>
      </p:sp>
      <p:sp>
        <p:nvSpPr>
          <p:cNvPr id="5" name="Google Shape;186;p30">
            <a:extLst>
              <a:ext uri="{FF2B5EF4-FFF2-40B4-BE49-F238E27FC236}">
                <a16:creationId xmlns:a16="http://schemas.microsoft.com/office/drawing/2014/main" id="{BBD8C3CC-82BD-1345-B25D-C1E4C91A174B}"/>
              </a:ext>
            </a:extLst>
          </p:cNvPr>
          <p:cNvSpPr txBox="1">
            <a:spLocks/>
          </p:cNvSpPr>
          <p:nvPr/>
        </p:nvSpPr>
        <p:spPr>
          <a:xfrm flipH="1">
            <a:off x="2687072" y="1601854"/>
            <a:ext cx="5981856" cy="23096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400"/>
              <a:buFont typeface="Josefin Sans"/>
              <a:buNone/>
              <a:defRPr sz="1800" b="0" i="0" u="none" strike="noStrike" cap="none">
                <a:solidFill>
                  <a:srgbClr val="F3F3F3"/>
                </a:solidFill>
                <a:latin typeface="Abril Fatface"/>
                <a:ea typeface="Abril Fatface"/>
                <a:cs typeface="Abril Fatface"/>
                <a:sym typeface="Abril Fatface"/>
              </a:defRPr>
            </a:lvl1pPr>
            <a:lvl2pPr marR="0" lvl="1" algn="ctr" rtl="0">
              <a:lnSpc>
                <a:spcPct val="100000"/>
              </a:lnSpc>
              <a:spcBef>
                <a:spcPts val="0"/>
              </a:spcBef>
              <a:spcAft>
                <a:spcPts val="0"/>
              </a:spcAft>
              <a:buClr>
                <a:srgbClr val="FFFFFF"/>
              </a:buClr>
              <a:buSzPts val="1400"/>
              <a:buFont typeface="Josefin Sans"/>
              <a:buNone/>
              <a:defRPr sz="1400" b="1" i="0" u="none" strike="noStrike" cap="none">
                <a:solidFill>
                  <a:srgbClr val="FFFFFF"/>
                </a:solidFill>
                <a:latin typeface="Josefin Sans"/>
                <a:ea typeface="Josefin Sans"/>
                <a:cs typeface="Josefin Sans"/>
                <a:sym typeface="Josefin Sans"/>
              </a:defRPr>
            </a:lvl2pPr>
            <a:lvl3pPr marR="0" lvl="2" algn="ctr" rtl="0">
              <a:lnSpc>
                <a:spcPct val="100000"/>
              </a:lnSpc>
              <a:spcBef>
                <a:spcPts val="0"/>
              </a:spcBef>
              <a:spcAft>
                <a:spcPts val="0"/>
              </a:spcAft>
              <a:buClr>
                <a:srgbClr val="FFFFFF"/>
              </a:buClr>
              <a:buSzPts val="1400"/>
              <a:buFont typeface="Josefin Sans"/>
              <a:buNone/>
              <a:defRPr sz="1400" b="1" i="0" u="none" strike="noStrike" cap="none">
                <a:solidFill>
                  <a:srgbClr val="FFFFFF"/>
                </a:solidFill>
                <a:latin typeface="Josefin Sans"/>
                <a:ea typeface="Josefin Sans"/>
                <a:cs typeface="Josefin Sans"/>
                <a:sym typeface="Josefin Sans"/>
              </a:defRPr>
            </a:lvl3pPr>
            <a:lvl4pPr marR="0" lvl="3" algn="ctr" rtl="0">
              <a:lnSpc>
                <a:spcPct val="100000"/>
              </a:lnSpc>
              <a:spcBef>
                <a:spcPts val="0"/>
              </a:spcBef>
              <a:spcAft>
                <a:spcPts val="0"/>
              </a:spcAft>
              <a:buClr>
                <a:srgbClr val="FFFFFF"/>
              </a:buClr>
              <a:buSzPts val="1400"/>
              <a:buFont typeface="Josefin Sans"/>
              <a:buNone/>
              <a:defRPr sz="1400" b="1" i="0" u="none" strike="noStrike" cap="none">
                <a:solidFill>
                  <a:srgbClr val="FFFFFF"/>
                </a:solidFill>
                <a:latin typeface="Josefin Sans"/>
                <a:ea typeface="Josefin Sans"/>
                <a:cs typeface="Josefin Sans"/>
                <a:sym typeface="Josefin Sans"/>
              </a:defRPr>
            </a:lvl4pPr>
            <a:lvl5pPr marR="0" lvl="4" algn="ctr" rtl="0">
              <a:lnSpc>
                <a:spcPct val="100000"/>
              </a:lnSpc>
              <a:spcBef>
                <a:spcPts val="0"/>
              </a:spcBef>
              <a:spcAft>
                <a:spcPts val="0"/>
              </a:spcAft>
              <a:buClr>
                <a:srgbClr val="FFFFFF"/>
              </a:buClr>
              <a:buSzPts val="1400"/>
              <a:buFont typeface="Josefin Sans"/>
              <a:buNone/>
              <a:defRPr sz="1400" b="1" i="0" u="none" strike="noStrike" cap="none">
                <a:solidFill>
                  <a:srgbClr val="FFFFFF"/>
                </a:solidFill>
                <a:latin typeface="Josefin Sans"/>
                <a:ea typeface="Josefin Sans"/>
                <a:cs typeface="Josefin Sans"/>
                <a:sym typeface="Josefin Sans"/>
              </a:defRPr>
            </a:lvl5pPr>
            <a:lvl6pPr marR="0" lvl="5" algn="ctr" rtl="0">
              <a:lnSpc>
                <a:spcPct val="100000"/>
              </a:lnSpc>
              <a:spcBef>
                <a:spcPts val="0"/>
              </a:spcBef>
              <a:spcAft>
                <a:spcPts val="0"/>
              </a:spcAft>
              <a:buClr>
                <a:srgbClr val="FFFFFF"/>
              </a:buClr>
              <a:buSzPts val="1400"/>
              <a:buFont typeface="Josefin Sans"/>
              <a:buNone/>
              <a:defRPr sz="1400" b="1" i="0" u="none" strike="noStrike" cap="none">
                <a:solidFill>
                  <a:srgbClr val="FFFFFF"/>
                </a:solidFill>
                <a:latin typeface="Josefin Sans"/>
                <a:ea typeface="Josefin Sans"/>
                <a:cs typeface="Josefin Sans"/>
                <a:sym typeface="Josefin Sans"/>
              </a:defRPr>
            </a:lvl6pPr>
            <a:lvl7pPr marR="0" lvl="6" algn="ctr" rtl="0">
              <a:lnSpc>
                <a:spcPct val="100000"/>
              </a:lnSpc>
              <a:spcBef>
                <a:spcPts val="0"/>
              </a:spcBef>
              <a:spcAft>
                <a:spcPts val="0"/>
              </a:spcAft>
              <a:buClr>
                <a:srgbClr val="FFFFFF"/>
              </a:buClr>
              <a:buSzPts val="1400"/>
              <a:buFont typeface="Josefin Sans"/>
              <a:buNone/>
              <a:defRPr sz="1400" b="1" i="0" u="none" strike="noStrike" cap="none">
                <a:solidFill>
                  <a:srgbClr val="FFFFFF"/>
                </a:solidFill>
                <a:latin typeface="Josefin Sans"/>
                <a:ea typeface="Josefin Sans"/>
                <a:cs typeface="Josefin Sans"/>
                <a:sym typeface="Josefin Sans"/>
              </a:defRPr>
            </a:lvl7pPr>
            <a:lvl8pPr marR="0" lvl="7" algn="ctr" rtl="0">
              <a:lnSpc>
                <a:spcPct val="100000"/>
              </a:lnSpc>
              <a:spcBef>
                <a:spcPts val="0"/>
              </a:spcBef>
              <a:spcAft>
                <a:spcPts val="0"/>
              </a:spcAft>
              <a:buClr>
                <a:srgbClr val="FFFFFF"/>
              </a:buClr>
              <a:buSzPts val="1400"/>
              <a:buFont typeface="Josefin Sans"/>
              <a:buNone/>
              <a:defRPr sz="1400" b="1" i="0" u="none" strike="noStrike" cap="none">
                <a:solidFill>
                  <a:srgbClr val="FFFFFF"/>
                </a:solidFill>
                <a:latin typeface="Josefin Sans"/>
                <a:ea typeface="Josefin Sans"/>
                <a:cs typeface="Josefin Sans"/>
                <a:sym typeface="Josefin Sans"/>
              </a:defRPr>
            </a:lvl8pPr>
            <a:lvl9pPr marR="0" lvl="8" algn="ctr" rtl="0">
              <a:lnSpc>
                <a:spcPct val="100000"/>
              </a:lnSpc>
              <a:spcBef>
                <a:spcPts val="0"/>
              </a:spcBef>
              <a:spcAft>
                <a:spcPts val="0"/>
              </a:spcAft>
              <a:buClr>
                <a:srgbClr val="FFFFFF"/>
              </a:buClr>
              <a:buSzPts val="1400"/>
              <a:buFont typeface="Josefin Sans"/>
              <a:buNone/>
              <a:defRPr sz="1400" b="1" i="0" u="none" strike="noStrike" cap="none">
                <a:solidFill>
                  <a:srgbClr val="FFFFFF"/>
                </a:solidFill>
                <a:latin typeface="Josefin Sans"/>
                <a:ea typeface="Josefin Sans"/>
                <a:cs typeface="Josefin Sans"/>
                <a:sym typeface="Josefin Sans"/>
              </a:defRPr>
            </a:lvl9pPr>
          </a:lstStyle>
          <a:p>
            <a:r>
              <a:rPr lang="en-US" sz="6000" b="1" dirty="0">
                <a:solidFill>
                  <a:schemeClr val="lt1"/>
                </a:solidFill>
                <a:latin typeface="Bodoni 72" pitchFamily="2" charset="0"/>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16F077-A71B-094C-B6C5-75DC795E396C}"/>
              </a:ext>
            </a:extLst>
          </p:cNvPr>
          <p:cNvSpPr/>
          <p:nvPr/>
        </p:nvSpPr>
        <p:spPr>
          <a:xfrm>
            <a:off x="0" y="289571"/>
            <a:ext cx="2628000" cy="4367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Google Shape;119;p24">
            <a:extLst>
              <a:ext uri="{FF2B5EF4-FFF2-40B4-BE49-F238E27FC236}">
                <a16:creationId xmlns:a16="http://schemas.microsoft.com/office/drawing/2014/main" id="{FFC832A3-6EEB-574E-AAAE-E71369DD7C64}"/>
              </a:ext>
            </a:extLst>
          </p:cNvPr>
          <p:cNvSpPr txBox="1">
            <a:spLocks/>
          </p:cNvSpPr>
          <p:nvPr/>
        </p:nvSpPr>
        <p:spPr>
          <a:xfrm>
            <a:off x="638985" y="347931"/>
            <a:ext cx="2420406" cy="335671"/>
          </a:xfrm>
          <a:prstGeom prst="rect">
            <a:avLst/>
          </a:prstGeom>
          <a:noFill/>
          <a:ln>
            <a:noFill/>
          </a:ln>
        </p:spPr>
        <p:txBody>
          <a:bodyPr spcFirstLastPara="1" wrap="square" lIns="91425" tIns="91425" rIns="91425" bIns="900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Antic"/>
              <a:buNone/>
              <a:defRPr sz="1400" b="0" i="0" u="none" strike="noStrike" cap="none">
                <a:solidFill>
                  <a:schemeClr val="lt1"/>
                </a:solidFill>
                <a:latin typeface="Antic"/>
                <a:ea typeface="Antic"/>
                <a:cs typeface="Antic"/>
                <a:sym typeface="Antic"/>
              </a:defRPr>
            </a:lvl1pPr>
            <a:lvl2pPr marL="914400" marR="0" lvl="1"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2pPr>
            <a:lvl3pPr marL="1371600" marR="0" lvl="2"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3pPr>
            <a:lvl4pPr marL="1828800" marR="0" lvl="3"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4pPr>
            <a:lvl5pPr marL="2286000" marR="0" lvl="4"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5pPr>
            <a:lvl6pPr marL="2743200" marR="0" lvl="5"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6pPr>
            <a:lvl7pPr marL="3200400" marR="0" lvl="6"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7pPr>
            <a:lvl8pPr marL="3657600" marR="0" lvl="7"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8pPr>
            <a:lvl9pPr marL="4114800" marR="0" lvl="8" indent="-317500" algn="l" rtl="0">
              <a:lnSpc>
                <a:spcPct val="100000"/>
              </a:lnSpc>
              <a:spcBef>
                <a:spcPts val="1600"/>
              </a:spcBef>
              <a:spcAft>
                <a:spcPts val="1600"/>
              </a:spcAft>
              <a:buClr>
                <a:schemeClr val="accent4"/>
              </a:buClr>
              <a:buSzPts val="1400"/>
              <a:buFont typeface="Antic"/>
              <a:buNone/>
              <a:defRPr sz="1400" b="0" i="0" u="none" strike="noStrike" cap="none">
                <a:solidFill>
                  <a:schemeClr val="lt1"/>
                </a:solidFill>
                <a:latin typeface="Antic"/>
                <a:ea typeface="Antic"/>
                <a:cs typeface="Antic"/>
                <a:sym typeface="Antic"/>
              </a:defRPr>
            </a:lvl9pPr>
          </a:lstStyle>
          <a:p>
            <a:pPr marL="0" indent="0"/>
            <a:r>
              <a:rPr lang="zh-TW" altLang="en-US" sz="2000" b="1" dirty="0">
                <a:solidFill>
                  <a:schemeClr val="tx1"/>
                </a:solidFill>
                <a:latin typeface="PingFang SC" panose="020B0400000000000000" pitchFamily="34" charset="-122"/>
                <a:ea typeface="PingFang SC" panose="020B0400000000000000" pitchFamily="34" charset="-122"/>
              </a:rPr>
              <a:t>規模</a:t>
            </a:r>
          </a:p>
        </p:txBody>
      </p:sp>
      <p:graphicFrame>
        <p:nvGraphicFramePr>
          <p:cNvPr id="8" name="表格 8">
            <a:extLst>
              <a:ext uri="{FF2B5EF4-FFF2-40B4-BE49-F238E27FC236}">
                <a16:creationId xmlns:a16="http://schemas.microsoft.com/office/drawing/2014/main" id="{7618337D-2911-8442-B370-76757C8FA8AB}"/>
              </a:ext>
            </a:extLst>
          </p:cNvPr>
          <p:cNvGraphicFramePr>
            <a:graphicFrameLocks noGrp="1"/>
          </p:cNvGraphicFramePr>
          <p:nvPr>
            <p:extLst>
              <p:ext uri="{D42A27DB-BD31-4B8C-83A1-F6EECF244321}">
                <p14:modId xmlns:p14="http://schemas.microsoft.com/office/powerpoint/2010/main" val="3743426830"/>
              </p:ext>
            </p:extLst>
          </p:nvPr>
        </p:nvGraphicFramePr>
        <p:xfrm>
          <a:off x="60961" y="1370330"/>
          <a:ext cx="8971280" cy="3495040"/>
        </p:xfrm>
        <a:graphic>
          <a:graphicData uri="http://schemas.openxmlformats.org/drawingml/2006/table">
            <a:tbl>
              <a:tblPr firstRow="1" bandRow="1">
                <a:tableStyleId>{A31E8BB2-6C26-47A9-87FE-DA14C3CEAFBE}</a:tableStyleId>
              </a:tblPr>
              <a:tblGrid>
                <a:gridCol w="1005749">
                  <a:extLst>
                    <a:ext uri="{9D8B030D-6E8A-4147-A177-3AD203B41FA5}">
                      <a16:colId xmlns:a16="http://schemas.microsoft.com/office/drawing/2014/main" val="173984918"/>
                    </a:ext>
                  </a:extLst>
                </a:gridCol>
                <a:gridCol w="4314662">
                  <a:extLst>
                    <a:ext uri="{9D8B030D-6E8A-4147-A177-3AD203B41FA5}">
                      <a16:colId xmlns:a16="http://schemas.microsoft.com/office/drawing/2014/main" val="565499030"/>
                    </a:ext>
                  </a:extLst>
                </a:gridCol>
                <a:gridCol w="3650869">
                  <a:extLst>
                    <a:ext uri="{9D8B030D-6E8A-4147-A177-3AD203B41FA5}">
                      <a16:colId xmlns:a16="http://schemas.microsoft.com/office/drawing/2014/main" val="2440892371"/>
                    </a:ext>
                  </a:extLst>
                </a:gridCol>
              </a:tblGrid>
              <a:tr h="370840">
                <a:tc>
                  <a:txBody>
                    <a:bodyPr/>
                    <a:lstStyle/>
                    <a:p>
                      <a:pPr algn="ctr"/>
                      <a:r>
                        <a:rPr lang="zh-TW" altLang="en-US" dirty="0">
                          <a:latin typeface="PingFang SC" panose="020B0400000000000000" pitchFamily="34" charset="-122"/>
                          <a:ea typeface="PingFang SC" panose="020B0400000000000000" pitchFamily="34" charset="-122"/>
                        </a:rPr>
                        <a:t>營收</a:t>
                      </a:r>
                    </a:p>
                  </a:txBody>
                  <a:tcPr/>
                </a:tc>
                <a:tc>
                  <a:txBody>
                    <a:bodyPr/>
                    <a:lstStyle/>
                    <a:p>
                      <a:pPr algn="ctr"/>
                      <a:r>
                        <a:rPr lang="en-US" altLang="zh-TW" dirty="0">
                          <a:latin typeface="PingFang SC" panose="020B0400000000000000" pitchFamily="34" charset="-122"/>
                          <a:ea typeface="PingFang SC" panose="020B0400000000000000" pitchFamily="34" charset="-122"/>
                        </a:rPr>
                        <a:t>$21,952M</a:t>
                      </a:r>
                      <a:endParaRPr lang="zh-TW" altLang="en-US" dirty="0">
                        <a:latin typeface="PingFang SC" panose="020B0400000000000000" pitchFamily="34" charset="-122"/>
                        <a:ea typeface="PingFang SC" panose="020B0400000000000000" pitchFamily="34" charset="-122"/>
                      </a:endParaRPr>
                    </a:p>
                  </a:txBody>
                  <a:tcPr/>
                </a:tc>
                <a:tc>
                  <a:txBody>
                    <a:bodyPr/>
                    <a:lstStyle/>
                    <a:p>
                      <a:pPr algn="ct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$23,601M</a:t>
                      </a:r>
                      <a:endParaRPr lang="zh-TW" altLang="en-US" dirty="0">
                        <a:latin typeface="PingFang SC" panose="020B0400000000000000" pitchFamily="34" charset="-122"/>
                        <a:ea typeface="PingFang SC" panose="020B0400000000000000" pitchFamily="34" charset="-122"/>
                      </a:endParaRPr>
                    </a:p>
                  </a:txBody>
                  <a:tcPr/>
                </a:tc>
                <a:extLst>
                  <a:ext uri="{0D108BD9-81ED-4DB2-BD59-A6C34878D82A}">
                    <a16:rowId xmlns:a16="http://schemas.microsoft.com/office/drawing/2014/main" val="1341011138"/>
                  </a:ext>
                </a:extLst>
              </a:tr>
              <a:tr h="370840">
                <a:tc>
                  <a:txBody>
                    <a:bodyPr/>
                    <a:lstStyle/>
                    <a:p>
                      <a:pPr algn="ctr"/>
                      <a:r>
                        <a:rPr lang="zh-TW" altLang="en-US" dirty="0">
                          <a:latin typeface="PingFang SC" panose="020B0400000000000000" pitchFamily="34" charset="-122"/>
                          <a:ea typeface="PingFang SC" panose="020B0400000000000000" pitchFamily="34" charset="-122"/>
                        </a:rPr>
                        <a:t>員工</a:t>
                      </a:r>
                    </a:p>
                  </a:txBody>
                  <a:tcPr/>
                </a:tc>
                <a:tc>
                  <a:txBody>
                    <a:bodyPr/>
                    <a:lstStyle/>
                    <a:p>
                      <a:pPr algn="ctr"/>
                      <a:r>
                        <a:rPr lang="zh-TW" altLang="en-US" dirty="0">
                          <a:latin typeface="PingFang SC" panose="020B0400000000000000" pitchFamily="34" charset="-122"/>
                          <a:ea typeface="PingFang SC" panose="020B0400000000000000" pitchFamily="34" charset="-122"/>
                        </a:rPr>
                        <a:t>約 </a:t>
                      </a:r>
                      <a:r>
                        <a:rPr lang="en-US" altLang="zh-TW" dirty="0">
                          <a:latin typeface="PingFang SC" panose="020B0400000000000000" pitchFamily="34" charset="-122"/>
                          <a:ea typeface="PingFang SC" panose="020B0400000000000000" pitchFamily="34" charset="-122"/>
                        </a:rPr>
                        <a:t>44,424</a:t>
                      </a:r>
                      <a:r>
                        <a:rPr lang="zh-TW" altLang="en-US" dirty="0">
                          <a:latin typeface="PingFang SC" panose="020B0400000000000000" pitchFamily="34" charset="-122"/>
                          <a:ea typeface="PingFang SC" panose="020B0400000000000000" pitchFamily="34" charset="-122"/>
                        </a:rPr>
                        <a:t>人</a:t>
                      </a:r>
                    </a:p>
                  </a:txBody>
                  <a:tcPr/>
                </a:tc>
                <a:tc>
                  <a:txBody>
                    <a:bodyPr/>
                    <a:lstStyle/>
                    <a:p>
                      <a:pPr algn="ctr"/>
                      <a:r>
                        <a:rPr lang="zh-TW" altLang="en-US" dirty="0">
                          <a:latin typeface="PingFang SC" panose="020B0400000000000000" pitchFamily="34" charset="-122"/>
                          <a:ea typeface="PingFang SC" panose="020B0400000000000000" pitchFamily="34" charset="-122"/>
                        </a:rPr>
                        <a:t>約 </a:t>
                      </a:r>
                      <a:r>
                        <a:rPr lang="en-US" altLang="zh-TW" dirty="0">
                          <a:latin typeface="PingFang SC" panose="020B0400000000000000" pitchFamily="34" charset="-122"/>
                          <a:ea typeface="PingFang SC" panose="020B0400000000000000" pitchFamily="34" charset="-122"/>
                        </a:rPr>
                        <a:t>27,000</a:t>
                      </a:r>
                      <a:r>
                        <a:rPr lang="zh-TW" altLang="en-US" dirty="0">
                          <a:latin typeface="PingFang SC" panose="020B0400000000000000" pitchFamily="34" charset="-122"/>
                          <a:ea typeface="PingFang SC" panose="020B0400000000000000" pitchFamily="34" charset="-122"/>
                        </a:rPr>
                        <a:t>人</a:t>
                      </a:r>
                    </a:p>
                  </a:txBody>
                  <a:tcPr/>
                </a:tc>
                <a:extLst>
                  <a:ext uri="{0D108BD9-81ED-4DB2-BD59-A6C34878D82A}">
                    <a16:rowId xmlns:a16="http://schemas.microsoft.com/office/drawing/2014/main" val="976082690"/>
                  </a:ext>
                </a:extLst>
              </a:tr>
              <a:tr h="370840">
                <a:tc>
                  <a:txBody>
                    <a:bodyPr/>
                    <a:lstStyle/>
                    <a:p>
                      <a:pPr algn="ctr"/>
                      <a:r>
                        <a:rPr lang="zh-TW" altLang="en-US" dirty="0">
                          <a:latin typeface="PingFang SC" panose="020B0400000000000000" pitchFamily="34" charset="-122"/>
                          <a:ea typeface="PingFang SC" panose="020B0400000000000000" pitchFamily="34" charset="-122"/>
                        </a:rPr>
                        <a:t>客單價</a:t>
                      </a:r>
                    </a:p>
                  </a:txBody>
                  <a:tcPr/>
                </a:tc>
                <a:tc>
                  <a:txBody>
                    <a:bodyPr/>
                    <a:lstStyle/>
                    <a:p>
                      <a:pPr algn="ctr"/>
                      <a:r>
                        <a:rPr lang="en-US" altLang="zh-TW" dirty="0">
                          <a:latin typeface="PingFang SC" panose="020B0400000000000000" pitchFamily="34" charset="-122"/>
                          <a:ea typeface="PingFang SC" panose="020B0400000000000000" pitchFamily="34" charset="-122"/>
                        </a:rPr>
                        <a:t>1,200~2,000 NTD</a:t>
                      </a:r>
                      <a:endParaRPr lang="zh-TW" altLang="en-US" dirty="0">
                        <a:latin typeface="PingFang SC" panose="020B0400000000000000" pitchFamily="34" charset="-122"/>
                        <a:ea typeface="PingFang SC" panose="020B0400000000000000"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latin typeface="PingFang SC" panose="020B0400000000000000" pitchFamily="34" charset="-122"/>
                          <a:ea typeface="PingFang SC" panose="020B0400000000000000" pitchFamily="34" charset="-122"/>
                        </a:rPr>
                        <a:t>1,500~2,500 NTD</a:t>
                      </a:r>
                      <a:endParaRPr lang="zh-TW" altLang="en-US" dirty="0">
                        <a:latin typeface="PingFang SC" panose="020B0400000000000000" pitchFamily="34" charset="-122"/>
                        <a:ea typeface="PingFang SC" panose="020B0400000000000000" pitchFamily="34" charset="-122"/>
                      </a:endParaRPr>
                    </a:p>
                  </a:txBody>
                  <a:tcPr/>
                </a:tc>
                <a:extLst>
                  <a:ext uri="{0D108BD9-81ED-4DB2-BD59-A6C34878D82A}">
                    <a16:rowId xmlns:a16="http://schemas.microsoft.com/office/drawing/2014/main" val="3140793865"/>
                  </a:ext>
                </a:extLst>
              </a:tr>
              <a:tr h="370840">
                <a:tc>
                  <a:txBody>
                    <a:bodyPr/>
                    <a:lstStyle/>
                    <a:p>
                      <a:pPr algn="ctr"/>
                      <a:r>
                        <a:rPr lang="zh-TW" altLang="en-US" dirty="0">
                          <a:latin typeface="PingFang SC" panose="020B0400000000000000" pitchFamily="34" charset="-122"/>
                          <a:ea typeface="PingFang SC" panose="020B0400000000000000" pitchFamily="34" charset="-122"/>
                        </a:rPr>
                        <a:t>店數</a:t>
                      </a:r>
                      <a:endParaRPr lang="en-US" altLang="zh-TW" dirty="0">
                        <a:latin typeface="PingFang SC" panose="020B0400000000000000" pitchFamily="34" charset="-122"/>
                        <a:ea typeface="PingFang SC" panose="020B0400000000000000" pitchFamily="34" charset="-122"/>
                      </a:endParaRPr>
                    </a:p>
                  </a:txBody>
                  <a:tcPr/>
                </a:tc>
                <a:tc>
                  <a:txBody>
                    <a:bodyPr/>
                    <a:lstStyle/>
                    <a:p>
                      <a:pPr algn="ct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全球共 </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2297</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間店舖，海外 </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1482</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間</a:t>
                      </a:r>
                      <a:endParaRPr lang="zh-TW" altLang="en-US" dirty="0">
                        <a:latin typeface="PingFang SC" panose="020B0400000000000000" pitchFamily="34" charset="-122"/>
                        <a:ea typeface="PingFang SC" panose="020B0400000000000000" pitchFamily="34" charset="-122"/>
                      </a:endParaRPr>
                    </a:p>
                  </a:txBody>
                  <a:tcPr/>
                </a:tc>
                <a:tc>
                  <a:txBody>
                    <a:bodyPr/>
                    <a:lstStyle/>
                    <a:p>
                      <a:pPr algn="ct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全球 </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5</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洲 </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75</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個國家 共有 </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1550</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間分店</a:t>
                      </a:r>
                      <a:endParaRPr lang="zh-TW" altLang="en-US" dirty="0">
                        <a:latin typeface="PingFang SC" panose="020B0400000000000000" pitchFamily="34" charset="-122"/>
                        <a:ea typeface="PingFang SC" panose="020B0400000000000000" pitchFamily="34" charset="-122"/>
                      </a:endParaRPr>
                    </a:p>
                  </a:txBody>
                  <a:tcPr/>
                </a:tc>
                <a:extLst>
                  <a:ext uri="{0D108BD9-81ED-4DB2-BD59-A6C34878D82A}">
                    <a16:rowId xmlns:a16="http://schemas.microsoft.com/office/drawing/2014/main" val="2815255530"/>
                  </a:ext>
                </a:extLst>
              </a:tr>
              <a:tr h="370840">
                <a:tc>
                  <a:txBody>
                    <a:bodyPr/>
                    <a:lstStyle/>
                    <a:p>
                      <a:pPr algn="ctr"/>
                      <a:r>
                        <a:rPr lang="zh-TW" altLang="en-US" dirty="0">
                          <a:latin typeface="PingFang SC" panose="020B0400000000000000" pitchFamily="34" charset="-122"/>
                          <a:ea typeface="PingFang SC" panose="020B0400000000000000" pitchFamily="34" charset="-122"/>
                        </a:rPr>
                        <a:t>各國分佈</a:t>
                      </a:r>
                    </a:p>
                  </a:txBody>
                  <a:tcPr/>
                </a:tc>
                <a:tc>
                  <a:txBody>
                    <a:bodyPr/>
                    <a:lstStyle/>
                    <a:p>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2" tooltip="日本"/>
                        </a:rPr>
                        <a:t>日本</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815</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 </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3" tooltip="中國大陸"/>
                        </a:rPr>
                        <a:t>中國大陸</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791</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4" tooltip="大韓民國"/>
                        </a:rPr>
                        <a:t>韓國</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164</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p>
                    <a:p>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5" tooltip="中華民國"/>
                        </a:rPr>
                        <a:t>中華民國</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70</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6" tooltip="馬來西亞"/>
                        </a:rPr>
                        <a:t>馬來西亞</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51</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7" tooltip="泰國"/>
                        </a:rPr>
                        <a:t>泰國</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52</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a:t>
                      </a:r>
                    </a:p>
                    <a:p>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8" tooltip="菲律賓"/>
                        </a:rPr>
                        <a:t>菲律賓</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61</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9" tooltip="香港"/>
                        </a:rPr>
                        <a:t>香港</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32</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10" tooltip="新加坡"/>
                        </a:rPr>
                        <a:t>新加坡</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26</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p>
                    <a:p>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11" tooltip="印度尼西亞"/>
                        </a:rPr>
                        <a:t>印尼</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35</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12" tooltip="澳門"/>
                        </a:rPr>
                        <a:t>澳門</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2</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sng"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越南</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2</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p>
                    <a:p>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13" tooltip="美國"/>
                        </a:rPr>
                        <a:t>美國</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51</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14" tooltip="加拿大"/>
                        </a:rPr>
                        <a:t>加拿大</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13</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15" tooltip="俄羅斯"/>
                        </a:rPr>
                        <a:t>俄羅斯</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42</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endPar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16" tooltip="英國"/>
                        </a:rPr>
                        <a:t>英國</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15</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17" tooltip="法國"/>
                        </a:rPr>
                        <a:t>法國</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22</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18" tooltip="德國"/>
                        </a:rPr>
                        <a:t>德國</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10</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19" tooltip="比利時"/>
                        </a:rPr>
                        <a:t>比利時</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3</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20" tooltip="瑞典"/>
                        </a:rPr>
                        <a:t>瑞典</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2</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21" tooltip="丹麥"/>
                        </a:rPr>
                        <a:t>丹麥</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1</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22" tooltip="西班牙"/>
                        </a:rPr>
                        <a:t>西班牙</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4</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23" tooltip="荷蘭"/>
                        </a:rPr>
                        <a:t>荷蘭</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2</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24" tooltip="澳洲"/>
                        </a:rPr>
                        <a:t>澳洲</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25</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a:t>
                      </a:r>
                      <a:endPar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11" tooltip="印度尼西亞"/>
                        </a:rPr>
                        <a:t>印</a:t>
                      </a:r>
                      <a:r>
                        <a:rPr lang="zh-TW" altLang="en-US" sz="1400" b="0" i="0" u="sng"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度</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5</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 </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sng"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義大利</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1</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家</a:t>
                      </a:r>
                    </a:p>
                  </a:txBody>
                  <a:tcPr/>
                </a:tc>
                <a:tc>
                  <a:txBody>
                    <a:bodyPr/>
                    <a:lstStyle/>
                    <a:p>
                      <a:pPr algn="ct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25"/>
                        </a:rPr>
                        <a:t>亞洲</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：共 </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502</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間</a:t>
                      </a:r>
                      <a:endPar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pPr algn="ct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26"/>
                        </a:rPr>
                        <a:t>美洲</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：共 </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145</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間</a:t>
                      </a:r>
                      <a:endPar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pPr algn="ct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27"/>
                        </a:rPr>
                        <a:t>非洲</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zh-TW" altLang="en-US" dirty="0">
                          <a:latin typeface="PingFang SC" panose="020B0400000000000000" pitchFamily="34" charset="-122"/>
                          <a:ea typeface="PingFang SC" panose="020B0400000000000000" pitchFamily="34" charset="-122"/>
                        </a:rPr>
                        <a:t>共 </a:t>
                      </a:r>
                      <a:r>
                        <a:rPr lang="en-US" altLang="zh-TW" dirty="0">
                          <a:latin typeface="PingFang SC" panose="020B0400000000000000" pitchFamily="34" charset="-122"/>
                          <a:ea typeface="PingFang SC" panose="020B0400000000000000" pitchFamily="34" charset="-122"/>
                        </a:rPr>
                        <a:t>5</a:t>
                      </a:r>
                      <a:r>
                        <a:rPr lang="zh-TW" altLang="en-US" dirty="0">
                          <a:latin typeface="PingFang SC" panose="020B0400000000000000" pitchFamily="34" charset="-122"/>
                          <a:ea typeface="PingFang SC" panose="020B0400000000000000" pitchFamily="34" charset="-122"/>
                        </a:rPr>
                        <a:t> 間</a:t>
                      </a:r>
                      <a:endParaRPr lang="en-US" altLang="zh-TW" dirty="0">
                        <a:latin typeface="PingFang SC" panose="020B0400000000000000" pitchFamily="34" charset="-122"/>
                        <a:ea typeface="PingFang SC" panose="020B0400000000000000" pitchFamily="34" charset="-122"/>
                      </a:endParaRPr>
                    </a:p>
                    <a:p>
                      <a:pPr algn="ct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28"/>
                        </a:rPr>
                        <a:t>歐洲</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a:t>
                      </a:r>
                      <a:r>
                        <a:rPr lang="zh-TW" altLang="en-US" dirty="0">
                          <a:latin typeface="PingFang SC" panose="020B0400000000000000" pitchFamily="34" charset="-122"/>
                          <a:ea typeface="PingFang SC" panose="020B0400000000000000" pitchFamily="34" charset="-122"/>
                        </a:rPr>
                        <a:t>共 </a:t>
                      </a:r>
                      <a:r>
                        <a:rPr lang="en-US" altLang="zh-TW" dirty="0">
                          <a:latin typeface="PingFang SC" panose="020B0400000000000000" pitchFamily="34" charset="-122"/>
                          <a:ea typeface="PingFang SC" panose="020B0400000000000000" pitchFamily="34" charset="-122"/>
                        </a:rPr>
                        <a:t>892</a:t>
                      </a:r>
                      <a:r>
                        <a:rPr lang="zh-TW" altLang="en-US" dirty="0">
                          <a:latin typeface="PingFang SC" panose="020B0400000000000000" pitchFamily="34" charset="-122"/>
                          <a:ea typeface="PingFang SC" panose="020B0400000000000000" pitchFamily="34" charset="-122"/>
                        </a:rPr>
                        <a:t> 間</a:t>
                      </a:r>
                      <a:endParaRPr lang="en-US" altLang="zh-TW" dirty="0">
                        <a:latin typeface="PingFang SC" panose="020B0400000000000000" pitchFamily="34" charset="-122"/>
                        <a:ea typeface="PingFang SC" panose="020B0400000000000000" pitchFamily="34" charset="-122"/>
                      </a:endParaRPr>
                    </a:p>
                    <a:p>
                      <a:endParaRPr lang="en-US" altLang="zh-TW" dirty="0">
                        <a:latin typeface="PingFang SC" panose="020B0400000000000000" pitchFamily="34" charset="-122"/>
                        <a:ea typeface="PingFang SC" panose="020B0400000000000000" pitchFamily="34" charset="-122"/>
                      </a:endParaRPr>
                    </a:p>
                    <a:p>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2020</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年總部宣布關閉全球 </a:t>
                      </a: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1,200</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間實體店面將重心轉為</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hlinkClick r:id="rId29" tooltip="網路行銷"/>
                        </a:rPr>
                        <a:t>網路行銷</a:t>
                      </a:r>
                      <a:endParaRPr lang="zh-TW" altLang="en-US" dirty="0">
                        <a:latin typeface="PingFang SC" panose="020B0400000000000000" pitchFamily="34" charset="-122"/>
                        <a:ea typeface="PingFang SC" panose="020B0400000000000000" pitchFamily="34" charset="-122"/>
                      </a:endParaRPr>
                    </a:p>
                  </a:txBody>
                  <a:tcPr/>
                </a:tc>
                <a:extLst>
                  <a:ext uri="{0D108BD9-81ED-4DB2-BD59-A6C34878D82A}">
                    <a16:rowId xmlns:a16="http://schemas.microsoft.com/office/drawing/2014/main" val="3100443367"/>
                  </a:ext>
                </a:extLst>
              </a:tr>
            </a:tbl>
          </a:graphicData>
        </a:graphic>
      </p:graphicFrame>
      <p:pic>
        <p:nvPicPr>
          <p:cNvPr id="9" name="Picture 4" descr="uniqlo logo vector free download | TOPpng">
            <a:extLst>
              <a:ext uri="{FF2B5EF4-FFF2-40B4-BE49-F238E27FC236}">
                <a16:creationId xmlns:a16="http://schemas.microsoft.com/office/drawing/2014/main" id="{6A7D74B5-33A7-2141-AB94-BD291A2959FA}"/>
              </a:ext>
            </a:extLst>
          </p:cNvPr>
          <p:cNvPicPr>
            <a:picLocks noChangeAspect="1" noChangeArrowheads="1"/>
          </p:cNvPicPr>
          <p:nvPr/>
        </p:nvPicPr>
        <p:blipFill rotWithShape="1">
          <a:blip r:embed="rId30">
            <a:extLst>
              <a:ext uri="{BEBA8EAE-BF5A-486C-A8C5-ECC9F3942E4B}">
                <a14:imgProps xmlns:a14="http://schemas.microsoft.com/office/drawing/2010/main">
                  <a14:imgLayer r:embed="rId31">
                    <a14:imgEffect>
                      <a14:backgroundRemoval t="9779" b="89872" l="9048" r="90595">
                        <a14:foregroundMark x1="9405" y1="33062" x2="43690" y2="67753"/>
                        <a14:foregroundMark x1="45357" y1="31665" x2="22976" y2="53318"/>
                        <a14:foregroundMark x1="22976" y1="53318" x2="10714" y2="70198"/>
                        <a14:foregroundMark x1="19405" y1="52852" x2="19405" y2="52852"/>
                        <a14:foregroundMark x1="19405" y1="52852" x2="19405" y2="52852"/>
                        <a14:foregroundMark x1="12976" y1="50175" x2="12976" y2="50175"/>
                        <a14:foregroundMark x1="12976" y1="50175" x2="12976" y2="50175"/>
                        <a14:foregroundMark x1="11786" y1="36205" x2="11786" y2="36205"/>
                        <a14:foregroundMark x1="11786" y1="36205" x2="11786" y2="36205"/>
                        <a14:foregroundMark x1="21310" y1="35390" x2="20476" y2="35506"/>
                        <a14:foregroundMark x1="20476" y1="35506" x2="20476" y2="35506"/>
                        <a14:foregroundMark x1="20476" y1="35506" x2="20476" y2="35506"/>
                        <a14:foregroundMark x1="20476" y1="35506" x2="20476" y2="35506"/>
                        <a14:foregroundMark x1="20476" y1="35506" x2="20476" y2="35506"/>
                        <a14:foregroundMark x1="40357" y1="34109" x2="22381" y2="46217"/>
                        <a14:foregroundMark x1="22738" y1="35274" x2="15476" y2="50175"/>
                        <a14:foregroundMark x1="27024" y1="45169" x2="44048" y2="48778"/>
                        <a14:foregroundMark x1="44048" y1="48894" x2="44048" y2="48894"/>
                        <a14:foregroundMark x1="44048" y1="48894" x2="44048" y2="48894"/>
                        <a14:foregroundMark x1="29405" y1="62049" x2="33810" y2="52619"/>
                        <a14:foregroundMark x1="39643" y1="52619" x2="39643" y2="52619"/>
                        <a14:foregroundMark x1="39643" y1="52619" x2="39643" y2="52619"/>
                        <a14:foregroundMark x1="45714" y1="67404" x2="23214" y2="53783"/>
                        <a14:foregroundMark x1="23214" y1="53783" x2="13214" y2="52503"/>
                        <a14:foregroundMark x1="13214" y1="52503" x2="12619" y2="52619"/>
                        <a14:foregroundMark x1="30714" y1="65658" x2="36071" y2="56228"/>
                        <a14:foregroundMark x1="36071" y1="56228" x2="40952" y2="52852"/>
                        <a14:foregroundMark x1="24405" y1="65192" x2="17143" y2="57742"/>
                        <a14:foregroundMark x1="17143" y1="57742" x2="9048" y2="53085"/>
                        <a14:foregroundMark x1="42857" y1="55995" x2="38333" y2="57509"/>
                        <a14:foregroundMark x1="53214" y1="33877" x2="60833" y2="40163"/>
                        <a14:foregroundMark x1="60833" y1="40163" x2="78690" y2="64377"/>
                        <a14:foregroundMark x1="78690" y1="64377" x2="87024" y2="63562"/>
                        <a14:foregroundMark x1="90119" y1="35390" x2="90595" y2="60419"/>
                        <a14:foregroundMark x1="90595" y1="60419" x2="83214" y2="63562"/>
                        <a14:foregroundMark x1="84643" y1="40396" x2="59762" y2="40629"/>
                        <a14:foregroundMark x1="59762" y1="40629" x2="58214" y2="45169"/>
                        <a14:foregroundMark x1="88452" y1="45518" x2="67738" y2="36903"/>
                        <a14:foregroundMark x1="67738" y1="36903" x2="62738" y2="36554"/>
                        <a14:foregroundMark x1="84048" y1="37020" x2="73810" y2="62049"/>
                        <a14:foregroundMark x1="73810" y1="62049" x2="70476" y2="63795"/>
                        <a14:foregroundMark x1="60119" y1="63213" x2="65119" y2="49942"/>
                        <a14:foregroundMark x1="57143" y1="54715" x2="63452" y2="61583"/>
                        <a14:foregroundMark x1="63452" y1="61583" x2="64286" y2="66240"/>
                        <a14:foregroundMark x1="80595" y1="53201" x2="86310" y2="55413"/>
                        <a14:foregroundMark x1="81667" y1="58556" x2="81548" y2="58556"/>
                        <a14:foregroundMark x1="81548" y1="58556" x2="81548" y2="58556"/>
                        <a14:foregroundMark x1="83810" y1="45984" x2="83929" y2="45984"/>
                        <a14:foregroundMark x1="83929" y1="45984" x2="83929" y2="45984"/>
                        <a14:foregroundMark x1="77024" y1="44587" x2="68810" y2="44703"/>
                        <a14:foregroundMark x1="77381" y1="37602" x2="75595" y2="35856"/>
                        <a14:foregroundMark x1="80476" y1="34342" x2="74643" y2="33644"/>
                      </a14:backgroundRemoval>
                    </a14:imgEffect>
                  </a14:imgLayer>
                </a14:imgProps>
              </a:ext>
              <a:ext uri="{28A0092B-C50C-407E-A947-70E740481C1C}">
                <a14:useLocalDpi xmlns:a14="http://schemas.microsoft.com/office/drawing/2010/main" val="0"/>
              </a:ext>
            </a:extLst>
          </a:blip>
          <a:srcRect t="24913" b="26240"/>
          <a:stretch/>
        </p:blipFill>
        <p:spPr bwMode="auto">
          <a:xfrm>
            <a:off x="2628000" y="462843"/>
            <a:ext cx="1816511" cy="9074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Zara Logo - PNG and Vector - Logo Download">
            <a:extLst>
              <a:ext uri="{FF2B5EF4-FFF2-40B4-BE49-F238E27FC236}">
                <a16:creationId xmlns:a16="http://schemas.microsoft.com/office/drawing/2014/main" id="{316AFE77-EB4C-AC45-80DE-E066BAB3DAD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433526" y="586768"/>
            <a:ext cx="1626631" cy="684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664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10" name="矩形 9">
            <a:extLst>
              <a:ext uri="{FF2B5EF4-FFF2-40B4-BE49-F238E27FC236}">
                <a16:creationId xmlns:a16="http://schemas.microsoft.com/office/drawing/2014/main" id="{EED38029-806A-E840-BB3B-CDE254417DB0}"/>
              </a:ext>
            </a:extLst>
          </p:cNvPr>
          <p:cNvSpPr/>
          <p:nvPr/>
        </p:nvSpPr>
        <p:spPr>
          <a:xfrm>
            <a:off x="0" y="289571"/>
            <a:ext cx="2628000" cy="4367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364" name="Google Shape;364;p37"/>
          <p:cNvPicPr preferRelativeResize="0"/>
          <p:nvPr/>
        </p:nvPicPr>
        <p:blipFill rotWithShape="1">
          <a:blip r:embed="rId3">
            <a:alphaModFix/>
          </a:blip>
          <a:srcRect l="13720" t="11073" r="17698" b="7900"/>
          <a:stretch/>
        </p:blipFill>
        <p:spPr>
          <a:xfrm>
            <a:off x="3466532" y="937491"/>
            <a:ext cx="2099903" cy="3722450"/>
          </a:xfrm>
          <a:prstGeom prst="rect">
            <a:avLst/>
          </a:prstGeom>
          <a:noFill/>
          <a:ln>
            <a:noFill/>
          </a:ln>
        </p:spPr>
      </p:pic>
      <p:sp>
        <p:nvSpPr>
          <p:cNvPr id="17" name="Google Shape;119;p24">
            <a:extLst>
              <a:ext uri="{FF2B5EF4-FFF2-40B4-BE49-F238E27FC236}">
                <a16:creationId xmlns:a16="http://schemas.microsoft.com/office/drawing/2014/main" id="{F3B64CDC-6D16-FB42-A491-444B41B788B9}"/>
              </a:ext>
            </a:extLst>
          </p:cNvPr>
          <p:cNvSpPr txBox="1">
            <a:spLocks/>
          </p:cNvSpPr>
          <p:nvPr/>
        </p:nvSpPr>
        <p:spPr>
          <a:xfrm>
            <a:off x="638985" y="347931"/>
            <a:ext cx="2420406" cy="335671"/>
          </a:xfrm>
          <a:prstGeom prst="rect">
            <a:avLst/>
          </a:prstGeom>
          <a:noFill/>
          <a:ln>
            <a:noFill/>
          </a:ln>
        </p:spPr>
        <p:txBody>
          <a:bodyPr spcFirstLastPara="1" wrap="square" lIns="91425" tIns="91425" rIns="91425" bIns="900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Antic"/>
              <a:buNone/>
              <a:defRPr sz="1400" b="0" i="0" u="none" strike="noStrike" cap="none">
                <a:solidFill>
                  <a:schemeClr val="lt1"/>
                </a:solidFill>
                <a:latin typeface="Antic"/>
                <a:ea typeface="Antic"/>
                <a:cs typeface="Antic"/>
                <a:sym typeface="Antic"/>
              </a:defRPr>
            </a:lvl1pPr>
            <a:lvl2pPr marL="914400" marR="0" lvl="1"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2pPr>
            <a:lvl3pPr marL="1371600" marR="0" lvl="2"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3pPr>
            <a:lvl4pPr marL="1828800" marR="0" lvl="3"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4pPr>
            <a:lvl5pPr marL="2286000" marR="0" lvl="4"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5pPr>
            <a:lvl6pPr marL="2743200" marR="0" lvl="5"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6pPr>
            <a:lvl7pPr marL="3200400" marR="0" lvl="6"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7pPr>
            <a:lvl8pPr marL="3657600" marR="0" lvl="7"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8pPr>
            <a:lvl9pPr marL="4114800" marR="0" lvl="8" indent="-317500" algn="l" rtl="0">
              <a:lnSpc>
                <a:spcPct val="100000"/>
              </a:lnSpc>
              <a:spcBef>
                <a:spcPts val="1600"/>
              </a:spcBef>
              <a:spcAft>
                <a:spcPts val="1600"/>
              </a:spcAft>
              <a:buClr>
                <a:schemeClr val="accent4"/>
              </a:buClr>
              <a:buSzPts val="1400"/>
              <a:buFont typeface="Antic"/>
              <a:buNone/>
              <a:defRPr sz="1400" b="0" i="0" u="none" strike="noStrike" cap="none">
                <a:solidFill>
                  <a:schemeClr val="lt1"/>
                </a:solidFill>
                <a:latin typeface="Antic"/>
                <a:ea typeface="Antic"/>
                <a:cs typeface="Antic"/>
                <a:sym typeface="Antic"/>
              </a:defRPr>
            </a:lvl9pPr>
          </a:lstStyle>
          <a:p>
            <a:pPr marL="0" indent="0"/>
            <a:r>
              <a:rPr lang="zh-TW" altLang="en-US" sz="2000" b="1" dirty="0">
                <a:solidFill>
                  <a:schemeClr val="tx1"/>
                </a:solidFill>
                <a:ea typeface="PingFang SC" panose="020B0400000000000000" pitchFamily="34" charset="-122"/>
              </a:rPr>
              <a:t>實體店面與電商</a:t>
            </a:r>
            <a:endParaRPr lang="zh-TW" altLang="en-US" sz="2000" b="1" dirty="0">
              <a:solidFill>
                <a:schemeClr val="tx1"/>
              </a:solidFill>
              <a:latin typeface="PingFang SC" panose="020B0400000000000000" pitchFamily="34" charset="-122"/>
              <a:ea typeface="PingFang SC" panose="020B0400000000000000" pitchFamily="34" charset="-122"/>
            </a:endParaRPr>
          </a:p>
        </p:txBody>
      </p:sp>
      <p:pic>
        <p:nvPicPr>
          <p:cNvPr id="20" name="圖片 19">
            <a:extLst>
              <a:ext uri="{FF2B5EF4-FFF2-40B4-BE49-F238E27FC236}">
                <a16:creationId xmlns:a16="http://schemas.microsoft.com/office/drawing/2014/main" id="{6D9E9F14-84CD-2A4B-BC93-4DA8B171D666}"/>
              </a:ext>
            </a:extLst>
          </p:cNvPr>
          <p:cNvPicPr>
            <a:picLocks noChangeAspect="1"/>
          </p:cNvPicPr>
          <p:nvPr/>
        </p:nvPicPr>
        <p:blipFill>
          <a:blip r:embed="rId4"/>
          <a:stretch>
            <a:fillRect/>
          </a:stretch>
        </p:blipFill>
        <p:spPr>
          <a:xfrm>
            <a:off x="7585436" y="-1458067"/>
            <a:ext cx="2197100" cy="1645988"/>
          </a:xfrm>
          <a:prstGeom prst="rect">
            <a:avLst/>
          </a:prstGeom>
        </p:spPr>
      </p:pic>
      <p:pic>
        <p:nvPicPr>
          <p:cNvPr id="21" name="圖片 20">
            <a:extLst>
              <a:ext uri="{FF2B5EF4-FFF2-40B4-BE49-F238E27FC236}">
                <a16:creationId xmlns:a16="http://schemas.microsoft.com/office/drawing/2014/main" id="{1A741026-2AFB-4648-BABA-B268147F0FF0}"/>
              </a:ext>
            </a:extLst>
          </p:cNvPr>
          <p:cNvPicPr>
            <a:picLocks noChangeAspect="1"/>
          </p:cNvPicPr>
          <p:nvPr/>
        </p:nvPicPr>
        <p:blipFill>
          <a:blip r:embed="rId5"/>
          <a:stretch>
            <a:fillRect/>
          </a:stretch>
        </p:blipFill>
        <p:spPr>
          <a:xfrm>
            <a:off x="5335683" y="-1122396"/>
            <a:ext cx="2040245" cy="849119"/>
          </a:xfrm>
          <a:prstGeom prst="rect">
            <a:avLst/>
          </a:prstGeom>
        </p:spPr>
      </p:pic>
      <p:graphicFrame>
        <p:nvGraphicFramePr>
          <p:cNvPr id="9" name="表格 9">
            <a:extLst>
              <a:ext uri="{FF2B5EF4-FFF2-40B4-BE49-F238E27FC236}">
                <a16:creationId xmlns:a16="http://schemas.microsoft.com/office/drawing/2014/main" id="{6B5444AA-C18C-FF42-A1D3-98A81D7BED86}"/>
              </a:ext>
            </a:extLst>
          </p:cNvPr>
          <p:cNvGraphicFramePr>
            <a:graphicFrameLocks noGrp="1"/>
          </p:cNvGraphicFramePr>
          <p:nvPr>
            <p:extLst>
              <p:ext uri="{D42A27DB-BD31-4B8C-83A1-F6EECF244321}">
                <p14:modId xmlns:p14="http://schemas.microsoft.com/office/powerpoint/2010/main" val="1726569969"/>
              </p:ext>
            </p:extLst>
          </p:nvPr>
        </p:nvGraphicFramePr>
        <p:xfrm>
          <a:off x="627598" y="2475669"/>
          <a:ext cx="2512848" cy="2065631"/>
        </p:xfrm>
        <a:graphic>
          <a:graphicData uri="http://schemas.openxmlformats.org/drawingml/2006/table">
            <a:tbl>
              <a:tblPr firstRow="1" bandRow="1">
                <a:tableStyleId>{A31E8BB2-6C26-47A9-87FE-DA14C3CEAFBE}</a:tableStyleId>
              </a:tblPr>
              <a:tblGrid>
                <a:gridCol w="929448">
                  <a:extLst>
                    <a:ext uri="{9D8B030D-6E8A-4147-A177-3AD203B41FA5}">
                      <a16:colId xmlns:a16="http://schemas.microsoft.com/office/drawing/2014/main" val="3767602291"/>
                    </a:ext>
                  </a:extLst>
                </a:gridCol>
                <a:gridCol w="1583400">
                  <a:extLst>
                    <a:ext uri="{9D8B030D-6E8A-4147-A177-3AD203B41FA5}">
                      <a16:colId xmlns:a16="http://schemas.microsoft.com/office/drawing/2014/main" val="1884385979"/>
                    </a:ext>
                  </a:extLst>
                </a:gridCol>
              </a:tblGrid>
              <a:tr h="649093">
                <a:tc>
                  <a:txBody>
                    <a:bodyPr/>
                    <a:lstStyle/>
                    <a:p>
                      <a:pPr>
                        <a:lnSpc>
                          <a:spcPct val="150000"/>
                        </a:lnSpc>
                      </a:pPr>
                      <a:r>
                        <a:rPr lang="zh-TW" altLang="en-US" sz="1400" dirty="0">
                          <a:latin typeface="PingFang SC" panose="020B0400000000000000" pitchFamily="34" charset="-122"/>
                          <a:ea typeface="PingFang SC" panose="020B0400000000000000" pitchFamily="34" charset="-122"/>
                        </a:rPr>
                        <a:t>實體店面</a:t>
                      </a:r>
                    </a:p>
                  </a:txBody>
                  <a:tcPr/>
                </a:tc>
                <a:tc>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購物中心</a:t>
                      </a:r>
                      <a:endPar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街邊店 </a:t>
                      </a:r>
                      <a:endParaRPr lang="zh-TW" altLang="en-US" sz="1400" dirty="0">
                        <a:latin typeface="PingFang SC" panose="020B0400000000000000" pitchFamily="34" charset="-122"/>
                        <a:ea typeface="PingFang SC" panose="020B0400000000000000" pitchFamily="34" charset="-122"/>
                      </a:endParaRPr>
                    </a:p>
                  </a:txBody>
                  <a:tcPr/>
                </a:tc>
                <a:extLst>
                  <a:ext uri="{0D108BD9-81ED-4DB2-BD59-A6C34878D82A}">
                    <a16:rowId xmlns:a16="http://schemas.microsoft.com/office/drawing/2014/main" val="1938010431"/>
                  </a:ext>
                </a:extLst>
              </a:tr>
              <a:tr h="1371830">
                <a:tc>
                  <a:txBody>
                    <a:bodyPr/>
                    <a:lstStyle/>
                    <a:p>
                      <a:pPr>
                        <a:lnSpc>
                          <a:spcPct val="150000"/>
                        </a:lnSpc>
                      </a:pPr>
                      <a:r>
                        <a:rPr lang="zh-TW" altLang="en-US" sz="1400" dirty="0">
                          <a:latin typeface="PingFang SC" panose="020B0400000000000000" pitchFamily="34" charset="-122"/>
                          <a:ea typeface="PingFang SC" panose="020B0400000000000000" pitchFamily="34" charset="-122"/>
                        </a:rPr>
                        <a:t>電商</a:t>
                      </a:r>
                    </a:p>
                  </a:txBody>
                  <a:tcPr/>
                </a:tc>
                <a:tc>
                  <a:txBody>
                    <a:bodyPr/>
                    <a:lstStyle/>
                    <a:p>
                      <a:pPr marL="171450" indent="-171450">
                        <a:lnSpc>
                          <a:spcPct val="150000"/>
                        </a:lnSpc>
                        <a:buFontTx/>
                        <a:buChar char="-"/>
                      </a:pPr>
                      <a:r>
                        <a:rPr lang="en-US" altLang="zh-TW" sz="1400" b="0" i="0" u="none" strike="noStrike" cap="none" dirty="0">
                          <a:solidFill>
                            <a:srgbClr val="292938"/>
                          </a:solidFill>
                          <a:latin typeface="PingFang SC" panose="020B0400000000000000" pitchFamily="34" charset="-122"/>
                          <a:ea typeface="PingFang SC" panose="020B0400000000000000" pitchFamily="34" charset="-122"/>
                          <a:cs typeface="Arial"/>
                          <a:sym typeface="Arial"/>
                        </a:rPr>
                        <a:t>Gift Card</a:t>
                      </a:r>
                    </a:p>
                    <a:p>
                      <a:pPr marL="171450" indent="-171450">
                        <a:lnSpc>
                          <a:spcPct val="150000"/>
                        </a:lnSpc>
                        <a:buFontTx/>
                        <a:buChar char="-"/>
                      </a:pPr>
                      <a:r>
                        <a:rPr lang="en-US" altLang="zh-TW" sz="1400" b="0" i="0" u="none" strike="noStrike" cap="none" dirty="0">
                          <a:solidFill>
                            <a:srgbClr val="292938"/>
                          </a:solidFill>
                          <a:latin typeface="PingFang SC" panose="020B0400000000000000" pitchFamily="34" charset="-122"/>
                          <a:ea typeface="PingFang SC" panose="020B0400000000000000" pitchFamily="34" charset="-122"/>
                          <a:cs typeface="Arial"/>
                          <a:sym typeface="Arial"/>
                        </a:rPr>
                        <a:t>App</a:t>
                      </a:r>
                    </a:p>
                    <a:p>
                      <a:pPr marL="171450" indent="-171450">
                        <a:lnSpc>
                          <a:spcPct val="150000"/>
                        </a:lnSpc>
                        <a:buFontTx/>
                        <a:buChar char="-"/>
                      </a:pPr>
                      <a:r>
                        <a:rPr lang="en-US" altLang="zh-TW" sz="1400" b="0" i="0" u="none" strike="noStrike" cap="none" dirty="0">
                          <a:solidFill>
                            <a:srgbClr val="292938"/>
                          </a:solidFill>
                          <a:latin typeface="PingFang SC" panose="020B0400000000000000" pitchFamily="34" charset="-122"/>
                          <a:ea typeface="PingFang SC" panose="020B0400000000000000" pitchFamily="34" charset="-122"/>
                          <a:cs typeface="Arial"/>
                          <a:sym typeface="Arial"/>
                        </a:rPr>
                        <a:t>FB</a:t>
                      </a:r>
                    </a:p>
                    <a:p>
                      <a:pPr marL="171450" marR="0" lvl="0" indent="-171450" algn="l" defTabSz="914400" rtl="0" eaLnBrk="1" fontAlgn="auto" latinLnBrk="0" hangingPunct="1">
                        <a:lnSpc>
                          <a:spcPct val="150000"/>
                        </a:lnSpc>
                        <a:spcBef>
                          <a:spcPts val="0"/>
                        </a:spcBef>
                        <a:spcAft>
                          <a:spcPts val="0"/>
                        </a:spcAft>
                        <a:buClr>
                          <a:srgbClr val="000000"/>
                        </a:buClr>
                        <a:buSzTx/>
                        <a:buFontTx/>
                        <a:buChar char="-"/>
                        <a:tabLst/>
                        <a:defRPr/>
                      </a:pP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天貓</a:t>
                      </a:r>
                      <a:endPar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txBody>
                  <a:tcPr/>
                </a:tc>
                <a:extLst>
                  <a:ext uri="{0D108BD9-81ED-4DB2-BD59-A6C34878D82A}">
                    <a16:rowId xmlns:a16="http://schemas.microsoft.com/office/drawing/2014/main" val="2354574722"/>
                  </a:ext>
                </a:extLst>
              </a:tr>
            </a:tbl>
          </a:graphicData>
        </a:graphic>
      </p:graphicFrame>
      <p:graphicFrame>
        <p:nvGraphicFramePr>
          <p:cNvPr id="23" name="表格 9">
            <a:extLst>
              <a:ext uri="{FF2B5EF4-FFF2-40B4-BE49-F238E27FC236}">
                <a16:creationId xmlns:a16="http://schemas.microsoft.com/office/drawing/2014/main" id="{035AEA56-4B2C-7E47-9AD1-2E084D756290}"/>
              </a:ext>
            </a:extLst>
          </p:cNvPr>
          <p:cNvGraphicFramePr>
            <a:graphicFrameLocks noGrp="1"/>
          </p:cNvGraphicFramePr>
          <p:nvPr>
            <p:extLst>
              <p:ext uri="{D42A27DB-BD31-4B8C-83A1-F6EECF244321}">
                <p14:modId xmlns:p14="http://schemas.microsoft.com/office/powerpoint/2010/main" val="2570541676"/>
              </p:ext>
            </p:extLst>
          </p:nvPr>
        </p:nvGraphicFramePr>
        <p:xfrm>
          <a:off x="5922039" y="1097881"/>
          <a:ext cx="2635172" cy="1833858"/>
        </p:xfrm>
        <a:graphic>
          <a:graphicData uri="http://schemas.openxmlformats.org/drawingml/2006/table">
            <a:tbl>
              <a:tblPr firstRow="1" bandRow="1">
                <a:tableStyleId>{A31E8BB2-6C26-47A9-87FE-DA14C3CEAFBE}</a:tableStyleId>
              </a:tblPr>
              <a:tblGrid>
                <a:gridCol w="1050647">
                  <a:extLst>
                    <a:ext uri="{9D8B030D-6E8A-4147-A177-3AD203B41FA5}">
                      <a16:colId xmlns:a16="http://schemas.microsoft.com/office/drawing/2014/main" val="3767602291"/>
                    </a:ext>
                  </a:extLst>
                </a:gridCol>
                <a:gridCol w="1584525">
                  <a:extLst>
                    <a:ext uri="{9D8B030D-6E8A-4147-A177-3AD203B41FA5}">
                      <a16:colId xmlns:a16="http://schemas.microsoft.com/office/drawing/2014/main" val="1884385979"/>
                    </a:ext>
                  </a:extLst>
                </a:gridCol>
              </a:tblGrid>
              <a:tr h="749425">
                <a:tc>
                  <a:txBody>
                    <a:bodyPr/>
                    <a:lstStyle/>
                    <a:p>
                      <a:pPr>
                        <a:lnSpc>
                          <a:spcPct val="150000"/>
                        </a:lnSpc>
                      </a:pPr>
                      <a:r>
                        <a:rPr lang="zh-TW" altLang="en-US" sz="1400" dirty="0">
                          <a:latin typeface="PingFang SC" panose="020B0400000000000000" pitchFamily="34" charset="-122"/>
                          <a:ea typeface="PingFang SC" panose="020B0400000000000000" pitchFamily="34" charset="-122"/>
                        </a:rPr>
                        <a:t>實體店面</a:t>
                      </a:r>
                    </a:p>
                  </a:txBody>
                  <a:tcPr/>
                </a:tc>
                <a:tc>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altLang="zh-TW" sz="1400" b="0" i="0" u="none" strike="noStrike" cap="none" dirty="0">
                          <a:solidFill>
                            <a:srgbClr val="000000"/>
                          </a:solidFill>
                          <a:effectLst/>
                          <a:latin typeface="Arial"/>
                          <a:ea typeface="PingFang SC" panose="020B0400000000000000" pitchFamily="34" charset="-122"/>
                          <a:cs typeface="Arial"/>
                          <a:sym typeface="Arial"/>
                        </a:rPr>
                        <a:t>- </a:t>
                      </a:r>
                      <a:r>
                        <a:rPr lang="zh-TW" altLang="en-US"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購物中心</a:t>
                      </a:r>
                      <a:endPar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altLang="zh-TW" sz="1400" b="0" i="0" u="none" strike="noStrike" cap="none" dirty="0">
                          <a:solidFill>
                            <a:srgbClr val="000000"/>
                          </a:solidFill>
                          <a:effectLst/>
                          <a:latin typeface="Arial"/>
                          <a:ea typeface="PingFang SC" panose="020B0400000000000000" pitchFamily="34" charset="-122"/>
                          <a:cs typeface="Arial"/>
                          <a:sym typeface="Arial"/>
                        </a:rPr>
                        <a:t>- </a:t>
                      </a:r>
                      <a:r>
                        <a:rPr lang="zh-TW" altLang="en-US" sz="1400" b="0" i="0" u="none" strike="noStrike" cap="none" dirty="0">
                          <a:solidFill>
                            <a:srgbClr val="000000"/>
                          </a:solidFill>
                          <a:effectLst/>
                          <a:latin typeface="Arial"/>
                          <a:ea typeface="PingFang SC" panose="020B0400000000000000" pitchFamily="34" charset="-122"/>
                          <a:cs typeface="Arial"/>
                          <a:sym typeface="Arial"/>
                        </a:rPr>
                        <a:t>街邊店 </a:t>
                      </a:r>
                      <a:endParaRPr lang="zh-TW" altLang="en-US" sz="1400" dirty="0"/>
                    </a:p>
                  </a:txBody>
                  <a:tcPr/>
                </a:tc>
                <a:extLst>
                  <a:ext uri="{0D108BD9-81ED-4DB2-BD59-A6C34878D82A}">
                    <a16:rowId xmlns:a16="http://schemas.microsoft.com/office/drawing/2014/main" val="1938010431"/>
                  </a:ext>
                </a:extLst>
              </a:tr>
              <a:tr h="1084433">
                <a:tc>
                  <a:txBody>
                    <a:bodyPr/>
                    <a:lstStyle/>
                    <a:p>
                      <a:pPr>
                        <a:lnSpc>
                          <a:spcPct val="150000"/>
                        </a:lnSpc>
                      </a:pPr>
                      <a:r>
                        <a:rPr lang="zh-TW" altLang="en-US" sz="1400" dirty="0">
                          <a:latin typeface="PingFang SC" panose="020B0400000000000000" pitchFamily="34" charset="-122"/>
                          <a:ea typeface="PingFang SC" panose="020B0400000000000000" pitchFamily="34" charset="-122"/>
                        </a:rPr>
                        <a:t>電商</a:t>
                      </a:r>
                    </a:p>
                  </a:txBody>
                  <a:tcPr/>
                </a:tc>
                <a:tc>
                  <a:txBody>
                    <a:bodyPr/>
                    <a:lstStyle/>
                    <a:p>
                      <a:pPr rtl="0">
                        <a:lnSpc>
                          <a:spcPct val="150000"/>
                        </a:lnSpc>
                      </a:pPr>
                      <a:r>
                        <a:rPr lang="en-US" altLang="zh-TW" sz="1400" b="0" i="0" u="none" strike="noStrike" cap="none" dirty="0">
                          <a:solidFill>
                            <a:srgbClr val="000000"/>
                          </a:solidFill>
                          <a:effectLst/>
                          <a:latin typeface="Arial"/>
                          <a:ea typeface="PingFang SC" panose="020B0400000000000000" pitchFamily="34" charset="-122"/>
                          <a:cs typeface="Arial"/>
                          <a:sym typeface="Arial"/>
                        </a:rPr>
                        <a:t>- </a:t>
                      </a:r>
                      <a:r>
                        <a:rPr lang="en-US" altLang="zh-TW" sz="1400" b="0" i="0" u="none" strike="noStrike" cap="none" dirty="0">
                          <a:solidFill>
                            <a:srgbClr val="292938"/>
                          </a:solidFill>
                          <a:latin typeface="Antic"/>
                          <a:ea typeface="Yu Gothic" panose="020B0400000000000000" pitchFamily="34" charset="-128"/>
                          <a:cs typeface="Arial"/>
                          <a:sym typeface="Arial"/>
                        </a:rPr>
                        <a:t>Online Stores</a:t>
                      </a:r>
                    </a:p>
                    <a:p>
                      <a:pPr rtl="0">
                        <a:lnSpc>
                          <a:spcPct val="150000"/>
                        </a:lnSpc>
                      </a:pPr>
                      <a:r>
                        <a:rPr lang="en-US" altLang="zh-TW" sz="1400" b="0" i="0" u="none" strike="noStrike" cap="none" dirty="0">
                          <a:solidFill>
                            <a:srgbClr val="000000"/>
                          </a:solidFill>
                          <a:effectLst/>
                          <a:latin typeface="Arial"/>
                          <a:ea typeface="PingFang SC" panose="020B0400000000000000" pitchFamily="34" charset="-122"/>
                          <a:cs typeface="Arial"/>
                          <a:sym typeface="Arial"/>
                        </a:rPr>
                        <a:t>-</a:t>
                      </a:r>
                      <a:r>
                        <a:rPr lang="zh-TW" altLang="en-US" sz="1400" b="0" i="0" u="none" strike="noStrike" cap="none" dirty="0">
                          <a:solidFill>
                            <a:srgbClr val="000000"/>
                          </a:solidFill>
                          <a:effectLst/>
                          <a:latin typeface="Arial"/>
                          <a:ea typeface="PingFang SC" panose="020B0400000000000000" pitchFamily="34" charset="-122"/>
                          <a:cs typeface="Arial"/>
                          <a:sym typeface="Arial"/>
                        </a:rPr>
                        <a:t> </a:t>
                      </a:r>
                      <a:r>
                        <a:rPr lang="en-US" altLang="zh-TW" sz="1400" b="0" i="0" u="none" strike="noStrike" cap="none" dirty="0">
                          <a:solidFill>
                            <a:srgbClr val="292938"/>
                          </a:solidFill>
                          <a:latin typeface="Antic"/>
                          <a:ea typeface="Yu Gothic" panose="020B0400000000000000" pitchFamily="34" charset="-128"/>
                          <a:cs typeface="Arial"/>
                          <a:sym typeface="Arial"/>
                        </a:rPr>
                        <a:t>Uniqlo APP</a:t>
                      </a:r>
                    </a:p>
                    <a:p>
                      <a:pPr rtl="0">
                        <a:lnSpc>
                          <a:spcPct val="150000"/>
                        </a:lnSpc>
                      </a:pPr>
                      <a:r>
                        <a:rPr lang="en-US" altLang="zh-TW" sz="1400" b="0" i="0" u="none" strike="noStrike" cap="none" dirty="0">
                          <a:solidFill>
                            <a:srgbClr val="000000"/>
                          </a:solidFill>
                          <a:effectLst/>
                          <a:latin typeface="Arial"/>
                          <a:ea typeface="PingFang SC" panose="020B0400000000000000" pitchFamily="34" charset="-122"/>
                          <a:cs typeface="Arial"/>
                          <a:sym typeface="Arial"/>
                        </a:rPr>
                        <a:t>-</a:t>
                      </a:r>
                      <a:r>
                        <a:rPr lang="en-US" altLang="zh-TW" sz="1400" b="0" i="0" u="none" strike="noStrike" cap="none" dirty="0">
                          <a:solidFill>
                            <a:srgbClr val="000000"/>
                          </a:solidFill>
                          <a:effectLst/>
                          <a:latin typeface="Yu Gothic" panose="020B0400000000000000" pitchFamily="34" charset="-128"/>
                          <a:ea typeface="Yu Gothic" panose="020B0400000000000000" pitchFamily="34" charset="-128"/>
                          <a:cs typeface="Arial"/>
                          <a:sym typeface="Arial"/>
                        </a:rPr>
                        <a:t> </a:t>
                      </a:r>
                      <a:r>
                        <a:rPr lang="zh-TW" altLang="en-US" sz="1400" b="0" i="0" u="none" strike="noStrike" cap="none" dirty="0">
                          <a:solidFill>
                            <a:srgbClr val="000000"/>
                          </a:solidFill>
                          <a:effectLst/>
                          <a:latin typeface="Arial"/>
                          <a:ea typeface="PingFang SC" panose="020B0400000000000000" pitchFamily="34" charset="-122"/>
                          <a:cs typeface="Arial"/>
                          <a:sym typeface="Arial"/>
                        </a:rPr>
                        <a:t>天貓</a:t>
                      </a:r>
                      <a:endParaRPr lang="en-US" altLang="zh-TW" sz="1400" b="0" i="0" u="none" strike="noStrike" cap="none" dirty="0">
                        <a:solidFill>
                          <a:srgbClr val="000000"/>
                        </a:solidFill>
                        <a:effectLst/>
                        <a:latin typeface="Arial"/>
                        <a:ea typeface="PingFang SC" panose="020B0400000000000000" pitchFamily="34" charset="-122"/>
                        <a:cs typeface="Arial"/>
                        <a:sym typeface="Arial"/>
                      </a:endParaRPr>
                    </a:p>
                  </a:txBody>
                  <a:tcPr/>
                </a:tc>
                <a:extLst>
                  <a:ext uri="{0D108BD9-81ED-4DB2-BD59-A6C34878D82A}">
                    <a16:rowId xmlns:a16="http://schemas.microsoft.com/office/drawing/2014/main" val="2354574722"/>
                  </a:ext>
                </a:extLst>
              </a:tr>
            </a:tbl>
          </a:graphicData>
        </a:graphic>
      </p:graphicFrame>
      <p:pic>
        <p:nvPicPr>
          <p:cNvPr id="13" name="Picture 4" descr="uniqlo logo vector free download | TOPpng">
            <a:extLst>
              <a:ext uri="{FF2B5EF4-FFF2-40B4-BE49-F238E27FC236}">
                <a16:creationId xmlns:a16="http://schemas.microsoft.com/office/drawing/2014/main" id="{9EBCFB99-00DF-804F-B846-597A168A8D1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779" b="89872" l="9048" r="90595">
                        <a14:foregroundMark x1="9405" y1="33062" x2="43690" y2="67753"/>
                        <a14:foregroundMark x1="45357" y1="31665" x2="22976" y2="53318"/>
                        <a14:foregroundMark x1="22976" y1="53318" x2="10714" y2="70198"/>
                        <a14:foregroundMark x1="19405" y1="52852" x2="19405" y2="52852"/>
                        <a14:foregroundMark x1="19405" y1="52852" x2="19405" y2="52852"/>
                        <a14:foregroundMark x1="12976" y1="50175" x2="12976" y2="50175"/>
                        <a14:foregroundMark x1="12976" y1="50175" x2="12976" y2="50175"/>
                        <a14:foregroundMark x1="11786" y1="36205" x2="11786" y2="36205"/>
                        <a14:foregroundMark x1="11786" y1="36205" x2="11786" y2="36205"/>
                        <a14:foregroundMark x1="21310" y1="35390" x2="20476" y2="35506"/>
                        <a14:foregroundMark x1="20476" y1="35506" x2="20476" y2="35506"/>
                        <a14:foregroundMark x1="20476" y1="35506" x2="20476" y2="35506"/>
                        <a14:foregroundMark x1="20476" y1="35506" x2="20476" y2="35506"/>
                        <a14:foregroundMark x1="20476" y1="35506" x2="20476" y2="35506"/>
                        <a14:foregroundMark x1="40357" y1="34109" x2="22381" y2="46217"/>
                        <a14:foregroundMark x1="22738" y1="35274" x2="15476" y2="50175"/>
                        <a14:foregroundMark x1="27024" y1="45169" x2="44048" y2="48778"/>
                        <a14:foregroundMark x1="44048" y1="48894" x2="44048" y2="48894"/>
                        <a14:foregroundMark x1="44048" y1="48894" x2="44048" y2="48894"/>
                        <a14:foregroundMark x1="29405" y1="62049" x2="33810" y2="52619"/>
                        <a14:foregroundMark x1="39643" y1="52619" x2="39643" y2="52619"/>
                        <a14:foregroundMark x1="39643" y1="52619" x2="39643" y2="52619"/>
                        <a14:foregroundMark x1="45714" y1="67404" x2="23214" y2="53783"/>
                        <a14:foregroundMark x1="23214" y1="53783" x2="13214" y2="52503"/>
                        <a14:foregroundMark x1="13214" y1="52503" x2="12619" y2="52619"/>
                        <a14:foregroundMark x1="30714" y1="65658" x2="36071" y2="56228"/>
                        <a14:foregroundMark x1="36071" y1="56228" x2="40952" y2="52852"/>
                        <a14:foregroundMark x1="24405" y1="65192" x2="17143" y2="57742"/>
                        <a14:foregroundMark x1="17143" y1="57742" x2="9048" y2="53085"/>
                        <a14:foregroundMark x1="42857" y1="55995" x2="38333" y2="57509"/>
                        <a14:foregroundMark x1="53214" y1="33877" x2="60833" y2="40163"/>
                        <a14:foregroundMark x1="60833" y1="40163" x2="78690" y2="64377"/>
                        <a14:foregroundMark x1="78690" y1="64377" x2="87024" y2="63562"/>
                        <a14:foregroundMark x1="90119" y1="35390" x2="90595" y2="60419"/>
                        <a14:foregroundMark x1="90595" y1="60419" x2="83214" y2="63562"/>
                        <a14:foregroundMark x1="84643" y1="40396" x2="59762" y2="40629"/>
                        <a14:foregroundMark x1="59762" y1="40629" x2="58214" y2="45169"/>
                        <a14:foregroundMark x1="88452" y1="45518" x2="67738" y2="36903"/>
                        <a14:foregroundMark x1="67738" y1="36903" x2="62738" y2="36554"/>
                        <a14:foregroundMark x1="84048" y1="37020" x2="73810" y2="62049"/>
                        <a14:foregroundMark x1="73810" y1="62049" x2="70476" y2="63795"/>
                        <a14:foregroundMark x1="60119" y1="63213" x2="65119" y2="49942"/>
                        <a14:foregroundMark x1="57143" y1="54715" x2="63452" y2="61583"/>
                        <a14:foregroundMark x1="63452" y1="61583" x2="64286" y2="66240"/>
                        <a14:foregroundMark x1="80595" y1="53201" x2="86310" y2="55413"/>
                        <a14:foregroundMark x1="81667" y1="58556" x2="81548" y2="58556"/>
                        <a14:foregroundMark x1="81548" y1="58556" x2="81548" y2="58556"/>
                        <a14:foregroundMark x1="83810" y1="45984" x2="83929" y2="45984"/>
                        <a14:foregroundMark x1="83929" y1="45984" x2="83929" y2="45984"/>
                        <a14:foregroundMark x1="77024" y1="44587" x2="68810" y2="44703"/>
                        <a14:foregroundMark x1="77381" y1="37602" x2="75595" y2="35856"/>
                        <a14:foregroundMark x1="80476" y1="34342" x2="74643" y2="33644"/>
                      </a14:backgroundRemoval>
                    </a14:imgEffect>
                  </a14:imgLayer>
                </a14:imgProps>
              </a:ext>
              <a:ext uri="{28A0092B-C50C-407E-A947-70E740481C1C}">
                <a14:useLocalDpi xmlns:a14="http://schemas.microsoft.com/office/drawing/2010/main" val="0"/>
              </a:ext>
            </a:extLst>
          </a:blip>
          <a:srcRect/>
          <a:stretch>
            <a:fillRect/>
          </a:stretch>
        </p:blipFill>
        <p:spPr bwMode="auto">
          <a:xfrm>
            <a:off x="5761702" y="2439270"/>
            <a:ext cx="2795509" cy="285904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Zara Logo - PNG and Vector - Logo Download">
            <a:extLst>
              <a:ext uri="{FF2B5EF4-FFF2-40B4-BE49-F238E27FC236}">
                <a16:creationId xmlns:a16="http://schemas.microsoft.com/office/drawing/2014/main" id="{2A684D12-D1F6-434E-AEBD-5E5ABDF0B4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040" y="1088155"/>
            <a:ext cx="2420406" cy="1018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268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FA70FCA-A533-F243-8F3F-DFC23A01EE13}"/>
              </a:ext>
            </a:extLst>
          </p:cNvPr>
          <p:cNvSpPr/>
          <p:nvPr/>
        </p:nvSpPr>
        <p:spPr>
          <a:xfrm>
            <a:off x="0" y="289571"/>
            <a:ext cx="2628000" cy="4367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Google Shape;119;p24">
            <a:extLst>
              <a:ext uri="{FF2B5EF4-FFF2-40B4-BE49-F238E27FC236}">
                <a16:creationId xmlns:a16="http://schemas.microsoft.com/office/drawing/2014/main" id="{39B5909A-8BBC-584E-8968-12555D7B22E2}"/>
              </a:ext>
            </a:extLst>
          </p:cNvPr>
          <p:cNvSpPr txBox="1">
            <a:spLocks/>
          </p:cNvSpPr>
          <p:nvPr/>
        </p:nvSpPr>
        <p:spPr>
          <a:xfrm>
            <a:off x="638985" y="347931"/>
            <a:ext cx="2420406" cy="335671"/>
          </a:xfrm>
          <a:prstGeom prst="rect">
            <a:avLst/>
          </a:prstGeom>
          <a:noFill/>
          <a:ln>
            <a:noFill/>
          </a:ln>
        </p:spPr>
        <p:txBody>
          <a:bodyPr spcFirstLastPara="1" wrap="square" lIns="91425" tIns="91425" rIns="91425" bIns="900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Antic"/>
              <a:buNone/>
              <a:defRPr sz="1400" b="0" i="0" u="none" strike="noStrike" cap="none">
                <a:solidFill>
                  <a:schemeClr val="lt1"/>
                </a:solidFill>
                <a:latin typeface="Antic"/>
                <a:ea typeface="Antic"/>
                <a:cs typeface="Antic"/>
                <a:sym typeface="Antic"/>
              </a:defRPr>
            </a:lvl1pPr>
            <a:lvl2pPr marL="914400" marR="0" lvl="1"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2pPr>
            <a:lvl3pPr marL="1371600" marR="0" lvl="2"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3pPr>
            <a:lvl4pPr marL="1828800" marR="0" lvl="3"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4pPr>
            <a:lvl5pPr marL="2286000" marR="0" lvl="4"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5pPr>
            <a:lvl6pPr marL="2743200" marR="0" lvl="5"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6pPr>
            <a:lvl7pPr marL="3200400" marR="0" lvl="6"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7pPr>
            <a:lvl8pPr marL="3657600" marR="0" lvl="7"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8pPr>
            <a:lvl9pPr marL="4114800" marR="0" lvl="8" indent="-317500" algn="l" rtl="0">
              <a:lnSpc>
                <a:spcPct val="100000"/>
              </a:lnSpc>
              <a:spcBef>
                <a:spcPts val="1600"/>
              </a:spcBef>
              <a:spcAft>
                <a:spcPts val="1600"/>
              </a:spcAft>
              <a:buClr>
                <a:schemeClr val="accent4"/>
              </a:buClr>
              <a:buSzPts val="1400"/>
              <a:buFont typeface="Antic"/>
              <a:buNone/>
              <a:defRPr sz="1400" b="0" i="0" u="none" strike="noStrike" cap="none">
                <a:solidFill>
                  <a:schemeClr val="lt1"/>
                </a:solidFill>
                <a:latin typeface="Antic"/>
                <a:ea typeface="Antic"/>
                <a:cs typeface="Antic"/>
                <a:sym typeface="Antic"/>
              </a:defRPr>
            </a:lvl9pPr>
          </a:lstStyle>
          <a:p>
            <a:pPr marL="0" indent="0"/>
            <a:r>
              <a:rPr lang="zh-TW" altLang="en-US" sz="2000" b="1" dirty="0">
                <a:solidFill>
                  <a:schemeClr val="tx1"/>
                </a:solidFill>
                <a:ea typeface="PingFang SC" panose="020B0400000000000000" pitchFamily="34" charset="-122"/>
              </a:rPr>
              <a:t>電商淨營收</a:t>
            </a:r>
            <a:endParaRPr lang="zh-TW" altLang="en-US" sz="2000" b="1" dirty="0">
              <a:solidFill>
                <a:schemeClr val="tx1"/>
              </a:solidFill>
              <a:latin typeface="PingFang SC" panose="020B0400000000000000" pitchFamily="34" charset="-122"/>
              <a:ea typeface="PingFang SC" panose="020B0400000000000000" pitchFamily="34" charset="-122"/>
            </a:endParaRPr>
          </a:p>
        </p:txBody>
      </p:sp>
      <p:pic>
        <p:nvPicPr>
          <p:cNvPr id="5" name="圖片 4">
            <a:extLst>
              <a:ext uri="{FF2B5EF4-FFF2-40B4-BE49-F238E27FC236}">
                <a16:creationId xmlns:a16="http://schemas.microsoft.com/office/drawing/2014/main" id="{B0FD877F-271C-044C-BD8E-240B1A27EC4E}"/>
              </a:ext>
            </a:extLst>
          </p:cNvPr>
          <p:cNvPicPr>
            <a:picLocks noChangeAspect="1"/>
          </p:cNvPicPr>
          <p:nvPr/>
        </p:nvPicPr>
        <p:blipFill>
          <a:blip r:embed="rId2"/>
          <a:stretch>
            <a:fillRect/>
          </a:stretch>
        </p:blipFill>
        <p:spPr>
          <a:xfrm>
            <a:off x="4657495" y="1591733"/>
            <a:ext cx="4215571" cy="3061405"/>
          </a:xfrm>
          <a:prstGeom prst="rect">
            <a:avLst/>
          </a:prstGeom>
        </p:spPr>
      </p:pic>
      <p:pic>
        <p:nvPicPr>
          <p:cNvPr id="7" name="圖片 6">
            <a:extLst>
              <a:ext uri="{FF2B5EF4-FFF2-40B4-BE49-F238E27FC236}">
                <a16:creationId xmlns:a16="http://schemas.microsoft.com/office/drawing/2014/main" id="{ABD7A2A9-B4B1-594E-9FE0-023F41AEBEEF}"/>
              </a:ext>
            </a:extLst>
          </p:cNvPr>
          <p:cNvPicPr>
            <a:picLocks noChangeAspect="1"/>
          </p:cNvPicPr>
          <p:nvPr/>
        </p:nvPicPr>
        <p:blipFill>
          <a:blip r:embed="rId3"/>
          <a:stretch>
            <a:fillRect/>
          </a:stretch>
        </p:blipFill>
        <p:spPr>
          <a:xfrm>
            <a:off x="124919" y="1591733"/>
            <a:ext cx="4215571" cy="3061405"/>
          </a:xfrm>
          <a:prstGeom prst="rect">
            <a:avLst/>
          </a:prstGeom>
        </p:spPr>
      </p:pic>
      <p:pic>
        <p:nvPicPr>
          <p:cNvPr id="2050" name="Picture 2" descr="全球知名时尚服装品牌ZARA网页重设计- BrianLO Studio">
            <a:extLst>
              <a:ext uri="{FF2B5EF4-FFF2-40B4-BE49-F238E27FC236}">
                <a16:creationId xmlns:a16="http://schemas.microsoft.com/office/drawing/2014/main" id="{275BF4F9-3ED9-8A45-91C5-0596E8B669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2655" y="1152069"/>
            <a:ext cx="1966295" cy="128573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2" name="Picture 4" descr="Shop for new LifeWear pieces this... - Uniqlo Philippines | Facebook">
            <a:extLst>
              <a:ext uri="{FF2B5EF4-FFF2-40B4-BE49-F238E27FC236}">
                <a16:creationId xmlns:a16="http://schemas.microsoft.com/office/drawing/2014/main" id="{310884B3-8394-D74E-A994-AA2A55315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4397" y="1152068"/>
            <a:ext cx="1932109" cy="128573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244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59" name="矩形 58">
            <a:extLst>
              <a:ext uri="{FF2B5EF4-FFF2-40B4-BE49-F238E27FC236}">
                <a16:creationId xmlns:a16="http://schemas.microsoft.com/office/drawing/2014/main" id="{FAACFE4F-95A0-8E40-8B47-D7182FFF6B3D}"/>
              </a:ext>
            </a:extLst>
          </p:cNvPr>
          <p:cNvSpPr/>
          <p:nvPr/>
        </p:nvSpPr>
        <p:spPr>
          <a:xfrm>
            <a:off x="2916195" y="538381"/>
            <a:ext cx="6079524" cy="39481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矩形 1">
            <a:extLst>
              <a:ext uri="{FF2B5EF4-FFF2-40B4-BE49-F238E27FC236}">
                <a16:creationId xmlns:a16="http://schemas.microsoft.com/office/drawing/2014/main" id="{39BF6646-DB26-464A-B8E4-0901890364C7}"/>
              </a:ext>
            </a:extLst>
          </p:cNvPr>
          <p:cNvSpPr/>
          <p:nvPr/>
        </p:nvSpPr>
        <p:spPr>
          <a:xfrm>
            <a:off x="4930920" y="940041"/>
            <a:ext cx="2110811" cy="2734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PingFang SC" panose="020B0400000000000000" pitchFamily="34" charset="-122"/>
                <a:ea typeface="PingFang SC" panose="020B0400000000000000" pitchFamily="34" charset="-122"/>
              </a:rPr>
              <a:t>ZARA</a:t>
            </a:r>
            <a:endParaRPr kumimoji="1" lang="zh-TW" altLang="en-US" dirty="0">
              <a:solidFill>
                <a:schemeClr val="tx1"/>
              </a:solidFill>
              <a:latin typeface="PingFang SC" panose="020B0400000000000000" pitchFamily="34" charset="-122"/>
              <a:ea typeface="PingFang SC" panose="020B0400000000000000" pitchFamily="34" charset="-122"/>
            </a:endParaRPr>
          </a:p>
        </p:txBody>
      </p:sp>
      <p:sp>
        <p:nvSpPr>
          <p:cNvPr id="5" name="矩形 4">
            <a:extLst>
              <a:ext uri="{FF2B5EF4-FFF2-40B4-BE49-F238E27FC236}">
                <a16:creationId xmlns:a16="http://schemas.microsoft.com/office/drawing/2014/main" id="{913A992A-CC71-9842-B2DA-577507CA9843}"/>
              </a:ext>
            </a:extLst>
          </p:cNvPr>
          <p:cNvSpPr/>
          <p:nvPr/>
        </p:nvSpPr>
        <p:spPr>
          <a:xfrm>
            <a:off x="5530874" y="1871534"/>
            <a:ext cx="733254" cy="2734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PingFang SC" panose="020B0400000000000000" pitchFamily="34" charset="-122"/>
                <a:ea typeface="PingFang SC" panose="020B0400000000000000" pitchFamily="34" charset="-122"/>
              </a:rPr>
              <a:t>童裝部</a:t>
            </a:r>
          </a:p>
        </p:txBody>
      </p:sp>
      <p:sp>
        <p:nvSpPr>
          <p:cNvPr id="6" name="矩形 5">
            <a:extLst>
              <a:ext uri="{FF2B5EF4-FFF2-40B4-BE49-F238E27FC236}">
                <a16:creationId xmlns:a16="http://schemas.microsoft.com/office/drawing/2014/main" id="{2AEC6540-B347-1447-9A5E-5D08C00FCA8A}"/>
              </a:ext>
            </a:extLst>
          </p:cNvPr>
          <p:cNvSpPr/>
          <p:nvPr/>
        </p:nvSpPr>
        <p:spPr>
          <a:xfrm>
            <a:off x="6311268" y="1871534"/>
            <a:ext cx="733254" cy="2734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PingFang SC" panose="020B0400000000000000" pitchFamily="34" charset="-122"/>
                <a:ea typeface="PingFang SC" panose="020B0400000000000000" pitchFamily="34" charset="-122"/>
              </a:rPr>
              <a:t>女裝部</a:t>
            </a:r>
          </a:p>
        </p:txBody>
      </p:sp>
      <p:sp>
        <p:nvSpPr>
          <p:cNvPr id="7" name="矩形 6">
            <a:extLst>
              <a:ext uri="{FF2B5EF4-FFF2-40B4-BE49-F238E27FC236}">
                <a16:creationId xmlns:a16="http://schemas.microsoft.com/office/drawing/2014/main" id="{997F7635-09E9-6945-A5D1-DA618D69DFC9}"/>
              </a:ext>
            </a:extLst>
          </p:cNvPr>
          <p:cNvSpPr/>
          <p:nvPr/>
        </p:nvSpPr>
        <p:spPr>
          <a:xfrm>
            <a:off x="7091044" y="1871534"/>
            <a:ext cx="733254" cy="2734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PingFang SC" panose="020B0400000000000000" pitchFamily="34" charset="-122"/>
                <a:ea typeface="PingFang SC" panose="020B0400000000000000" pitchFamily="34" charset="-122"/>
              </a:rPr>
              <a:t>男裝部</a:t>
            </a:r>
          </a:p>
        </p:txBody>
      </p:sp>
      <p:sp>
        <p:nvSpPr>
          <p:cNvPr id="8" name="矩形 7">
            <a:extLst>
              <a:ext uri="{FF2B5EF4-FFF2-40B4-BE49-F238E27FC236}">
                <a16:creationId xmlns:a16="http://schemas.microsoft.com/office/drawing/2014/main" id="{49F05F4B-CE83-504D-A4EA-B12FACB33136}"/>
              </a:ext>
            </a:extLst>
          </p:cNvPr>
          <p:cNvSpPr/>
          <p:nvPr/>
        </p:nvSpPr>
        <p:spPr>
          <a:xfrm>
            <a:off x="7961565" y="1871534"/>
            <a:ext cx="733254" cy="2734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PingFang SC" panose="020B0400000000000000" pitchFamily="34" charset="-122"/>
                <a:ea typeface="PingFang SC" panose="020B0400000000000000" pitchFamily="34" charset="-122"/>
              </a:rPr>
              <a:t>物流部</a:t>
            </a:r>
          </a:p>
        </p:txBody>
      </p:sp>
      <p:sp>
        <p:nvSpPr>
          <p:cNvPr id="9" name="矩形 8">
            <a:extLst>
              <a:ext uri="{FF2B5EF4-FFF2-40B4-BE49-F238E27FC236}">
                <a16:creationId xmlns:a16="http://schemas.microsoft.com/office/drawing/2014/main" id="{E0B4F619-35C1-DD49-ADB6-A19B0AA4B8F7}"/>
              </a:ext>
            </a:extLst>
          </p:cNvPr>
          <p:cNvSpPr/>
          <p:nvPr/>
        </p:nvSpPr>
        <p:spPr>
          <a:xfrm>
            <a:off x="7961565" y="2385089"/>
            <a:ext cx="733254" cy="2734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PingFang SC" panose="020B0400000000000000" pitchFamily="34" charset="-122"/>
                <a:ea typeface="PingFang SC" panose="020B0400000000000000" pitchFamily="34" charset="-122"/>
              </a:rPr>
              <a:t>IT </a:t>
            </a:r>
            <a:r>
              <a:rPr kumimoji="1" lang="zh-TW" altLang="en-US" dirty="0">
                <a:solidFill>
                  <a:schemeClr val="tx1"/>
                </a:solidFill>
                <a:latin typeface="PingFang SC" panose="020B0400000000000000" pitchFamily="34" charset="-122"/>
                <a:ea typeface="PingFang SC" panose="020B0400000000000000" pitchFamily="34" charset="-122"/>
              </a:rPr>
              <a:t>部</a:t>
            </a:r>
          </a:p>
        </p:txBody>
      </p:sp>
      <p:sp>
        <p:nvSpPr>
          <p:cNvPr id="10" name="矩形 9">
            <a:extLst>
              <a:ext uri="{FF2B5EF4-FFF2-40B4-BE49-F238E27FC236}">
                <a16:creationId xmlns:a16="http://schemas.microsoft.com/office/drawing/2014/main" id="{3A030388-B0EE-7942-AD68-733A9E4D628B}"/>
              </a:ext>
            </a:extLst>
          </p:cNvPr>
          <p:cNvSpPr/>
          <p:nvPr/>
        </p:nvSpPr>
        <p:spPr>
          <a:xfrm>
            <a:off x="7923876" y="2973406"/>
            <a:ext cx="773991" cy="39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PingFang SC" panose="020B0400000000000000" pitchFamily="34" charset="-122"/>
                <a:ea typeface="PingFang SC" panose="020B0400000000000000" pitchFamily="34" charset="-122"/>
              </a:rPr>
              <a:t>人力資源部</a:t>
            </a:r>
          </a:p>
        </p:txBody>
      </p:sp>
      <p:sp>
        <p:nvSpPr>
          <p:cNvPr id="11" name="矩形 10">
            <a:extLst>
              <a:ext uri="{FF2B5EF4-FFF2-40B4-BE49-F238E27FC236}">
                <a16:creationId xmlns:a16="http://schemas.microsoft.com/office/drawing/2014/main" id="{03A8F840-69B9-2B4E-A67A-047255647581}"/>
              </a:ext>
            </a:extLst>
          </p:cNvPr>
          <p:cNvSpPr/>
          <p:nvPr/>
        </p:nvSpPr>
        <p:spPr>
          <a:xfrm>
            <a:off x="5015363" y="2318874"/>
            <a:ext cx="733254" cy="2734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PingFang SC" panose="020B0400000000000000" pitchFamily="34" charset="-122"/>
                <a:ea typeface="PingFang SC" panose="020B0400000000000000" pitchFamily="34" charset="-122"/>
              </a:rPr>
              <a:t>採購部</a:t>
            </a:r>
          </a:p>
        </p:txBody>
      </p:sp>
      <p:sp>
        <p:nvSpPr>
          <p:cNvPr id="12" name="矩形 11">
            <a:extLst>
              <a:ext uri="{FF2B5EF4-FFF2-40B4-BE49-F238E27FC236}">
                <a16:creationId xmlns:a16="http://schemas.microsoft.com/office/drawing/2014/main" id="{5341740E-C8F9-CE45-BE84-ED5DFF33818D}"/>
              </a:ext>
            </a:extLst>
          </p:cNvPr>
          <p:cNvSpPr/>
          <p:nvPr/>
        </p:nvSpPr>
        <p:spPr>
          <a:xfrm>
            <a:off x="5015363" y="2832429"/>
            <a:ext cx="733254" cy="2734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PingFang SC" panose="020B0400000000000000" pitchFamily="34" charset="-122"/>
                <a:ea typeface="PingFang SC" panose="020B0400000000000000" pitchFamily="34" charset="-122"/>
              </a:rPr>
              <a:t>銷售部</a:t>
            </a:r>
          </a:p>
        </p:txBody>
      </p:sp>
      <p:sp>
        <p:nvSpPr>
          <p:cNvPr id="13" name="矩形 12">
            <a:extLst>
              <a:ext uri="{FF2B5EF4-FFF2-40B4-BE49-F238E27FC236}">
                <a16:creationId xmlns:a16="http://schemas.microsoft.com/office/drawing/2014/main" id="{FFCAB47E-5C54-AC4F-9104-511861497B7C}"/>
              </a:ext>
            </a:extLst>
          </p:cNvPr>
          <p:cNvSpPr/>
          <p:nvPr/>
        </p:nvSpPr>
        <p:spPr>
          <a:xfrm>
            <a:off x="5015363" y="3318194"/>
            <a:ext cx="733254" cy="2734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PingFang SC" panose="020B0400000000000000" pitchFamily="34" charset="-122"/>
                <a:ea typeface="PingFang SC" panose="020B0400000000000000" pitchFamily="34" charset="-122"/>
              </a:rPr>
              <a:t>設計部</a:t>
            </a:r>
          </a:p>
        </p:txBody>
      </p:sp>
      <p:sp>
        <p:nvSpPr>
          <p:cNvPr id="14" name="矩形 13">
            <a:extLst>
              <a:ext uri="{FF2B5EF4-FFF2-40B4-BE49-F238E27FC236}">
                <a16:creationId xmlns:a16="http://schemas.microsoft.com/office/drawing/2014/main" id="{DBF2B826-F5D9-CB48-AFCD-B80F1EED4EA7}"/>
              </a:ext>
            </a:extLst>
          </p:cNvPr>
          <p:cNvSpPr/>
          <p:nvPr/>
        </p:nvSpPr>
        <p:spPr>
          <a:xfrm>
            <a:off x="3342448" y="1871534"/>
            <a:ext cx="1089505" cy="2734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PingFang SC" panose="020B0400000000000000" pitchFamily="34" charset="-122"/>
                <a:ea typeface="PingFang SC" panose="020B0400000000000000" pitchFamily="34" charset="-122"/>
              </a:rPr>
              <a:t>市場拓展部</a:t>
            </a:r>
          </a:p>
        </p:txBody>
      </p:sp>
      <p:sp>
        <p:nvSpPr>
          <p:cNvPr id="15" name="矩形 14">
            <a:extLst>
              <a:ext uri="{FF2B5EF4-FFF2-40B4-BE49-F238E27FC236}">
                <a16:creationId xmlns:a16="http://schemas.microsoft.com/office/drawing/2014/main" id="{F0894ED2-227B-914E-8026-FCAE6C8742C7}"/>
              </a:ext>
            </a:extLst>
          </p:cNvPr>
          <p:cNvSpPr/>
          <p:nvPr/>
        </p:nvSpPr>
        <p:spPr>
          <a:xfrm>
            <a:off x="3190975" y="2420510"/>
            <a:ext cx="733254" cy="2734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PingFang SC" panose="020B0400000000000000" pitchFamily="34" charset="-122"/>
                <a:ea typeface="PingFang SC" panose="020B0400000000000000" pitchFamily="34" charset="-122"/>
              </a:rPr>
              <a:t>專賣店</a:t>
            </a:r>
          </a:p>
        </p:txBody>
      </p:sp>
      <p:sp>
        <p:nvSpPr>
          <p:cNvPr id="16" name="矩形 15">
            <a:extLst>
              <a:ext uri="{FF2B5EF4-FFF2-40B4-BE49-F238E27FC236}">
                <a16:creationId xmlns:a16="http://schemas.microsoft.com/office/drawing/2014/main" id="{4F291744-7A94-244F-B615-B7B298B6BEBD}"/>
              </a:ext>
            </a:extLst>
          </p:cNvPr>
          <p:cNvSpPr/>
          <p:nvPr/>
        </p:nvSpPr>
        <p:spPr>
          <a:xfrm>
            <a:off x="3475657" y="3001996"/>
            <a:ext cx="899323" cy="2734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PingFang SC" panose="020B0400000000000000" pitchFamily="34" charset="-122"/>
                <a:ea typeface="PingFang SC" panose="020B0400000000000000" pitchFamily="34" charset="-122"/>
              </a:rPr>
              <a:t>生產部</a:t>
            </a:r>
          </a:p>
        </p:txBody>
      </p:sp>
      <p:sp>
        <p:nvSpPr>
          <p:cNvPr id="17" name="矩形 16">
            <a:extLst>
              <a:ext uri="{FF2B5EF4-FFF2-40B4-BE49-F238E27FC236}">
                <a16:creationId xmlns:a16="http://schemas.microsoft.com/office/drawing/2014/main" id="{81742E33-CCBD-9D47-9090-E9533C228A28}"/>
              </a:ext>
            </a:extLst>
          </p:cNvPr>
          <p:cNvSpPr/>
          <p:nvPr/>
        </p:nvSpPr>
        <p:spPr>
          <a:xfrm>
            <a:off x="3992126" y="2420510"/>
            <a:ext cx="733254" cy="2734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PingFang SC" panose="020B0400000000000000" pitchFamily="34" charset="-122"/>
                <a:ea typeface="PingFang SC" panose="020B0400000000000000" pitchFamily="34" charset="-122"/>
              </a:rPr>
              <a:t>專賣店</a:t>
            </a:r>
          </a:p>
        </p:txBody>
      </p:sp>
      <p:sp>
        <p:nvSpPr>
          <p:cNvPr id="18" name="矩形 17">
            <a:extLst>
              <a:ext uri="{FF2B5EF4-FFF2-40B4-BE49-F238E27FC236}">
                <a16:creationId xmlns:a16="http://schemas.microsoft.com/office/drawing/2014/main" id="{FD79E2F2-85F3-2844-9DB5-83D63629847A}"/>
              </a:ext>
            </a:extLst>
          </p:cNvPr>
          <p:cNvSpPr/>
          <p:nvPr/>
        </p:nvSpPr>
        <p:spPr>
          <a:xfrm>
            <a:off x="3036360" y="3547581"/>
            <a:ext cx="900273" cy="27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PingFang SC" panose="020B0400000000000000" pitchFamily="34" charset="-122"/>
                <a:ea typeface="PingFang SC" panose="020B0400000000000000" pitchFamily="34" charset="-122"/>
              </a:rPr>
              <a:t>自有工廠</a:t>
            </a:r>
          </a:p>
        </p:txBody>
      </p:sp>
      <p:sp>
        <p:nvSpPr>
          <p:cNvPr id="19" name="矩形 18">
            <a:extLst>
              <a:ext uri="{FF2B5EF4-FFF2-40B4-BE49-F238E27FC236}">
                <a16:creationId xmlns:a16="http://schemas.microsoft.com/office/drawing/2014/main" id="{48120AA1-1875-6F40-A164-53573448D5D4}"/>
              </a:ext>
            </a:extLst>
          </p:cNvPr>
          <p:cNvSpPr/>
          <p:nvPr/>
        </p:nvSpPr>
        <p:spPr>
          <a:xfrm>
            <a:off x="4014205" y="3547583"/>
            <a:ext cx="900000" cy="27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PingFang SC" panose="020B0400000000000000" pitchFamily="34" charset="-122"/>
                <a:ea typeface="PingFang SC" panose="020B0400000000000000" pitchFamily="34" charset="-122"/>
              </a:rPr>
              <a:t>協作工廠</a:t>
            </a:r>
          </a:p>
        </p:txBody>
      </p:sp>
      <p:cxnSp>
        <p:nvCxnSpPr>
          <p:cNvPr id="20" name="直線接點 19">
            <a:extLst>
              <a:ext uri="{FF2B5EF4-FFF2-40B4-BE49-F238E27FC236}">
                <a16:creationId xmlns:a16="http://schemas.microsoft.com/office/drawing/2014/main" id="{1ECDEB11-9E04-3747-BAF6-99FE4E4EA2A7}"/>
              </a:ext>
            </a:extLst>
          </p:cNvPr>
          <p:cNvCxnSpPr>
            <a:cxnSpLocks/>
          </p:cNvCxnSpPr>
          <p:nvPr/>
        </p:nvCxnSpPr>
        <p:spPr>
          <a:xfrm>
            <a:off x="3140109" y="1623703"/>
            <a:ext cx="56491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A276ABE9-E121-7446-885E-E69BDD62CB04}"/>
              </a:ext>
            </a:extLst>
          </p:cNvPr>
          <p:cNvCxnSpPr/>
          <p:nvPr/>
        </p:nvCxnSpPr>
        <p:spPr>
          <a:xfrm>
            <a:off x="8789308" y="1623703"/>
            <a:ext cx="0" cy="1563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D58BE997-F0ED-5B41-B7F4-E74E5AB37CD6}"/>
              </a:ext>
            </a:extLst>
          </p:cNvPr>
          <p:cNvCxnSpPr/>
          <p:nvPr/>
        </p:nvCxnSpPr>
        <p:spPr>
          <a:xfrm>
            <a:off x="3140109" y="1623703"/>
            <a:ext cx="0" cy="151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B35C2FA0-C7E6-5C4A-B34B-ACF1AA196588}"/>
              </a:ext>
            </a:extLst>
          </p:cNvPr>
          <p:cNvCxnSpPr>
            <a:cxnSpLocks/>
          </p:cNvCxnSpPr>
          <p:nvPr/>
        </p:nvCxnSpPr>
        <p:spPr>
          <a:xfrm flipH="1">
            <a:off x="3140109" y="2008268"/>
            <a:ext cx="32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ADD83F2A-5F7D-5F46-AB6B-8A2D53C4ABAA}"/>
              </a:ext>
            </a:extLst>
          </p:cNvPr>
          <p:cNvCxnSpPr>
            <a:cxnSpLocks/>
          </p:cNvCxnSpPr>
          <p:nvPr/>
        </p:nvCxnSpPr>
        <p:spPr>
          <a:xfrm flipH="1">
            <a:off x="3140109" y="3143434"/>
            <a:ext cx="43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FF4C6FAD-88AF-C245-A5B1-1E88BB48768F}"/>
              </a:ext>
            </a:extLst>
          </p:cNvPr>
          <p:cNvCxnSpPr>
            <a:cxnSpLocks/>
          </p:cNvCxnSpPr>
          <p:nvPr/>
        </p:nvCxnSpPr>
        <p:spPr>
          <a:xfrm>
            <a:off x="4910570" y="1623703"/>
            <a:ext cx="0" cy="183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B6ACD982-414F-BE45-A7D9-2CD6B1695A7D}"/>
              </a:ext>
            </a:extLst>
          </p:cNvPr>
          <p:cNvCxnSpPr>
            <a:cxnSpLocks/>
          </p:cNvCxnSpPr>
          <p:nvPr/>
        </p:nvCxnSpPr>
        <p:spPr>
          <a:xfrm flipH="1">
            <a:off x="4914754" y="2455608"/>
            <a:ext cx="1452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7A272F12-26D2-034E-8511-BC3082D3CA2C}"/>
              </a:ext>
            </a:extLst>
          </p:cNvPr>
          <p:cNvCxnSpPr>
            <a:cxnSpLocks/>
          </p:cNvCxnSpPr>
          <p:nvPr/>
        </p:nvCxnSpPr>
        <p:spPr>
          <a:xfrm flipH="1">
            <a:off x="4914754" y="2973406"/>
            <a:ext cx="1452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486B1B39-3AFF-534A-9DB5-9B8030364960}"/>
              </a:ext>
            </a:extLst>
          </p:cNvPr>
          <p:cNvCxnSpPr>
            <a:cxnSpLocks/>
          </p:cNvCxnSpPr>
          <p:nvPr/>
        </p:nvCxnSpPr>
        <p:spPr>
          <a:xfrm flipH="1">
            <a:off x="4914754" y="3451618"/>
            <a:ext cx="1452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029495C1-6351-2D48-9AB2-CAFCA767E386}"/>
              </a:ext>
            </a:extLst>
          </p:cNvPr>
          <p:cNvCxnSpPr>
            <a:cxnSpLocks/>
          </p:cNvCxnSpPr>
          <p:nvPr/>
        </p:nvCxnSpPr>
        <p:spPr>
          <a:xfrm flipH="1" flipV="1">
            <a:off x="5900597" y="1623703"/>
            <a:ext cx="0" cy="247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71E54918-5212-5948-96DB-A6FE38FF942E}"/>
              </a:ext>
            </a:extLst>
          </p:cNvPr>
          <p:cNvCxnSpPr>
            <a:cxnSpLocks/>
          </p:cNvCxnSpPr>
          <p:nvPr/>
        </p:nvCxnSpPr>
        <p:spPr>
          <a:xfrm flipH="1" flipV="1">
            <a:off x="6741205" y="1623703"/>
            <a:ext cx="0" cy="247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199AE519-3964-B74C-A08E-9F94CF495EA8}"/>
              </a:ext>
            </a:extLst>
          </p:cNvPr>
          <p:cNvCxnSpPr>
            <a:cxnSpLocks/>
          </p:cNvCxnSpPr>
          <p:nvPr/>
        </p:nvCxnSpPr>
        <p:spPr>
          <a:xfrm flipH="1" flipV="1">
            <a:off x="7457627" y="1623703"/>
            <a:ext cx="0" cy="247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6839B1E4-BDD0-B246-8740-0EC03C10695C}"/>
              </a:ext>
            </a:extLst>
          </p:cNvPr>
          <p:cNvCxnSpPr>
            <a:cxnSpLocks/>
          </p:cNvCxnSpPr>
          <p:nvPr/>
        </p:nvCxnSpPr>
        <p:spPr>
          <a:xfrm flipH="1">
            <a:off x="8644019" y="2014724"/>
            <a:ext cx="1452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接點 42">
            <a:extLst>
              <a:ext uri="{FF2B5EF4-FFF2-40B4-BE49-F238E27FC236}">
                <a16:creationId xmlns:a16="http://schemas.microsoft.com/office/drawing/2014/main" id="{CEEC07C1-26C4-E747-A887-DE1A04BEC8D7}"/>
              </a:ext>
            </a:extLst>
          </p:cNvPr>
          <p:cNvCxnSpPr>
            <a:cxnSpLocks/>
          </p:cNvCxnSpPr>
          <p:nvPr/>
        </p:nvCxnSpPr>
        <p:spPr>
          <a:xfrm flipH="1">
            <a:off x="8644019" y="2532522"/>
            <a:ext cx="1452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06E44924-B910-0A4F-9FCD-3B80EFD4CF87}"/>
              </a:ext>
            </a:extLst>
          </p:cNvPr>
          <p:cNvCxnSpPr>
            <a:cxnSpLocks/>
          </p:cNvCxnSpPr>
          <p:nvPr/>
        </p:nvCxnSpPr>
        <p:spPr>
          <a:xfrm flipH="1">
            <a:off x="8644019" y="3190200"/>
            <a:ext cx="1452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25CF831F-0527-4A4E-BAF3-FCACEA50A153}"/>
              </a:ext>
            </a:extLst>
          </p:cNvPr>
          <p:cNvCxnSpPr>
            <a:cxnSpLocks/>
            <a:stCxn id="11" idx="3"/>
          </p:cNvCxnSpPr>
          <p:nvPr/>
        </p:nvCxnSpPr>
        <p:spPr>
          <a:xfrm>
            <a:off x="5748617" y="2455608"/>
            <a:ext cx="19670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FB4627C2-8577-5F42-859A-329CC025C8C3}"/>
              </a:ext>
            </a:extLst>
          </p:cNvPr>
          <p:cNvCxnSpPr/>
          <p:nvPr/>
        </p:nvCxnSpPr>
        <p:spPr>
          <a:xfrm>
            <a:off x="5657318" y="2957853"/>
            <a:ext cx="19670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E41742B4-C8C8-2D49-B192-AF544DD94A90}"/>
              </a:ext>
            </a:extLst>
          </p:cNvPr>
          <p:cNvCxnSpPr/>
          <p:nvPr/>
        </p:nvCxnSpPr>
        <p:spPr>
          <a:xfrm>
            <a:off x="5657318" y="3456187"/>
            <a:ext cx="19670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7DC3DF5D-55CC-0240-AC4E-49D1C0F60B90}"/>
              </a:ext>
            </a:extLst>
          </p:cNvPr>
          <p:cNvCxnSpPr/>
          <p:nvPr/>
        </p:nvCxnSpPr>
        <p:spPr>
          <a:xfrm>
            <a:off x="5897742" y="2145002"/>
            <a:ext cx="0" cy="151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F2DB4B15-8119-CD43-8E78-A3C59FFB407A}"/>
              </a:ext>
            </a:extLst>
          </p:cNvPr>
          <p:cNvCxnSpPr/>
          <p:nvPr/>
        </p:nvCxnSpPr>
        <p:spPr>
          <a:xfrm>
            <a:off x="6745473" y="2155086"/>
            <a:ext cx="0" cy="151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6B9699FB-8867-504A-BEE2-1F4BF350AA3B}"/>
              </a:ext>
            </a:extLst>
          </p:cNvPr>
          <p:cNvCxnSpPr/>
          <p:nvPr/>
        </p:nvCxnSpPr>
        <p:spPr>
          <a:xfrm>
            <a:off x="7457627" y="2130072"/>
            <a:ext cx="0" cy="151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5A70FB78-277A-1148-BCF8-0ED487E92974}"/>
              </a:ext>
            </a:extLst>
          </p:cNvPr>
          <p:cNvCxnSpPr/>
          <p:nvPr/>
        </p:nvCxnSpPr>
        <p:spPr>
          <a:xfrm flipH="1">
            <a:off x="3645742" y="2155086"/>
            <a:ext cx="170916" cy="163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D63B7DAC-6BC5-D04F-9792-F36729A24730}"/>
              </a:ext>
            </a:extLst>
          </p:cNvPr>
          <p:cNvCxnSpPr>
            <a:cxnSpLocks/>
          </p:cNvCxnSpPr>
          <p:nvPr/>
        </p:nvCxnSpPr>
        <p:spPr>
          <a:xfrm flipH="1">
            <a:off x="3688650" y="3291210"/>
            <a:ext cx="170916" cy="163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6342AAB6-5834-BD47-A540-5B15D6A2C43E}"/>
              </a:ext>
            </a:extLst>
          </p:cNvPr>
          <p:cNvCxnSpPr>
            <a:cxnSpLocks/>
          </p:cNvCxnSpPr>
          <p:nvPr/>
        </p:nvCxnSpPr>
        <p:spPr>
          <a:xfrm>
            <a:off x="4063060" y="2144456"/>
            <a:ext cx="170916" cy="163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82CD3882-B6FA-5F4E-9BED-2549DA153927}"/>
              </a:ext>
            </a:extLst>
          </p:cNvPr>
          <p:cNvCxnSpPr>
            <a:cxnSpLocks/>
          </p:cNvCxnSpPr>
          <p:nvPr/>
        </p:nvCxnSpPr>
        <p:spPr>
          <a:xfrm>
            <a:off x="4092972" y="3281856"/>
            <a:ext cx="170916" cy="163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30077080-B53F-8148-B51E-45C36B72F9B9}"/>
              </a:ext>
            </a:extLst>
          </p:cNvPr>
          <p:cNvCxnSpPr>
            <a:cxnSpLocks/>
          </p:cNvCxnSpPr>
          <p:nvPr/>
        </p:nvCxnSpPr>
        <p:spPr>
          <a:xfrm flipH="1">
            <a:off x="6011963" y="1136595"/>
            <a:ext cx="1" cy="478562"/>
          </a:xfrm>
          <a:prstGeom prst="line">
            <a:avLst/>
          </a:prstGeom>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E91FBEE0-701E-AA41-9978-966F51371E7B}"/>
              </a:ext>
            </a:extLst>
          </p:cNvPr>
          <p:cNvSpPr/>
          <p:nvPr/>
        </p:nvSpPr>
        <p:spPr>
          <a:xfrm>
            <a:off x="0" y="289571"/>
            <a:ext cx="2628000" cy="4367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5" name="Google Shape;119;p24">
            <a:extLst>
              <a:ext uri="{FF2B5EF4-FFF2-40B4-BE49-F238E27FC236}">
                <a16:creationId xmlns:a16="http://schemas.microsoft.com/office/drawing/2014/main" id="{88092308-90C4-254A-8518-FE40DDDD3B1A}"/>
              </a:ext>
            </a:extLst>
          </p:cNvPr>
          <p:cNvSpPr txBox="1">
            <a:spLocks/>
          </p:cNvSpPr>
          <p:nvPr/>
        </p:nvSpPr>
        <p:spPr>
          <a:xfrm>
            <a:off x="638985" y="347931"/>
            <a:ext cx="1860825" cy="335671"/>
          </a:xfrm>
          <a:prstGeom prst="rect">
            <a:avLst/>
          </a:prstGeom>
          <a:noFill/>
          <a:ln>
            <a:noFill/>
          </a:ln>
        </p:spPr>
        <p:txBody>
          <a:bodyPr spcFirstLastPara="1" wrap="square" lIns="91425" tIns="91425" rIns="91425" bIns="900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Antic"/>
              <a:buNone/>
              <a:defRPr sz="1400" b="0" i="0" u="none" strike="noStrike" cap="none">
                <a:solidFill>
                  <a:schemeClr val="lt1"/>
                </a:solidFill>
                <a:latin typeface="Antic"/>
                <a:ea typeface="Antic"/>
                <a:cs typeface="Antic"/>
                <a:sym typeface="Antic"/>
              </a:defRPr>
            </a:lvl1pPr>
            <a:lvl2pPr marL="914400" marR="0" lvl="1"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2pPr>
            <a:lvl3pPr marL="1371600" marR="0" lvl="2"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3pPr>
            <a:lvl4pPr marL="1828800" marR="0" lvl="3"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4pPr>
            <a:lvl5pPr marL="2286000" marR="0" lvl="4"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5pPr>
            <a:lvl6pPr marL="2743200" marR="0" lvl="5"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6pPr>
            <a:lvl7pPr marL="3200400" marR="0" lvl="6"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7pPr>
            <a:lvl8pPr marL="3657600" marR="0" lvl="7"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8pPr>
            <a:lvl9pPr marL="4114800" marR="0" lvl="8" indent="-317500" algn="l" rtl="0">
              <a:lnSpc>
                <a:spcPct val="100000"/>
              </a:lnSpc>
              <a:spcBef>
                <a:spcPts val="1600"/>
              </a:spcBef>
              <a:spcAft>
                <a:spcPts val="1600"/>
              </a:spcAft>
              <a:buClr>
                <a:schemeClr val="accent4"/>
              </a:buClr>
              <a:buSzPts val="1400"/>
              <a:buFont typeface="Antic"/>
              <a:buNone/>
              <a:defRPr sz="1400" b="0" i="0" u="none" strike="noStrike" cap="none">
                <a:solidFill>
                  <a:schemeClr val="lt1"/>
                </a:solidFill>
                <a:latin typeface="Antic"/>
                <a:ea typeface="Antic"/>
                <a:cs typeface="Antic"/>
                <a:sym typeface="Antic"/>
              </a:defRPr>
            </a:lvl9pPr>
          </a:lstStyle>
          <a:p>
            <a:pPr marL="0" indent="0"/>
            <a:r>
              <a:rPr lang="zh-TW" altLang="en-US" sz="2000" b="1" dirty="0">
                <a:solidFill>
                  <a:schemeClr val="tx1"/>
                </a:solidFill>
                <a:ea typeface="PingFang SC" panose="020B0400000000000000" pitchFamily="34" charset="-122"/>
              </a:rPr>
              <a:t>組織架構圖</a:t>
            </a:r>
            <a:endParaRPr lang="zh-TW" altLang="en-US" sz="2000" b="1" dirty="0">
              <a:solidFill>
                <a:schemeClr val="tx1"/>
              </a:solidFill>
              <a:latin typeface="PingFang SC" panose="020B0400000000000000" pitchFamily="34" charset="-122"/>
              <a:ea typeface="PingFang SC" panose="020B0400000000000000" pitchFamily="34" charset="-122"/>
            </a:endParaRPr>
          </a:p>
        </p:txBody>
      </p:sp>
      <p:pic>
        <p:nvPicPr>
          <p:cNvPr id="68" name="Picture 2" descr="Zara Logo - PNG and Vector - Logo Download">
            <a:extLst>
              <a:ext uri="{FF2B5EF4-FFF2-40B4-BE49-F238E27FC236}">
                <a16:creationId xmlns:a16="http://schemas.microsoft.com/office/drawing/2014/main" id="{2EBA3BFA-0E9A-4044-8E2D-096975A1F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02" y="1894851"/>
            <a:ext cx="1626631" cy="684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73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8" name="矩形 7">
            <a:extLst>
              <a:ext uri="{FF2B5EF4-FFF2-40B4-BE49-F238E27FC236}">
                <a16:creationId xmlns:a16="http://schemas.microsoft.com/office/drawing/2014/main" id="{EEE86CFD-2AE1-0F4B-8507-94D2709FEBE6}"/>
              </a:ext>
            </a:extLst>
          </p:cNvPr>
          <p:cNvSpPr/>
          <p:nvPr/>
        </p:nvSpPr>
        <p:spPr>
          <a:xfrm>
            <a:off x="0" y="289571"/>
            <a:ext cx="2628000" cy="4367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Google Shape;119;p24">
            <a:extLst>
              <a:ext uri="{FF2B5EF4-FFF2-40B4-BE49-F238E27FC236}">
                <a16:creationId xmlns:a16="http://schemas.microsoft.com/office/drawing/2014/main" id="{52BE7D1E-816F-5147-B253-E4F73D163814}"/>
              </a:ext>
            </a:extLst>
          </p:cNvPr>
          <p:cNvSpPr txBox="1">
            <a:spLocks/>
          </p:cNvSpPr>
          <p:nvPr/>
        </p:nvSpPr>
        <p:spPr>
          <a:xfrm>
            <a:off x="638985" y="347931"/>
            <a:ext cx="1860825" cy="335671"/>
          </a:xfrm>
          <a:prstGeom prst="rect">
            <a:avLst/>
          </a:prstGeom>
          <a:noFill/>
          <a:ln>
            <a:noFill/>
          </a:ln>
        </p:spPr>
        <p:txBody>
          <a:bodyPr spcFirstLastPara="1" wrap="square" lIns="91425" tIns="91425" rIns="91425" bIns="900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Antic"/>
              <a:buNone/>
              <a:defRPr sz="1400" b="0" i="0" u="none" strike="noStrike" cap="none">
                <a:solidFill>
                  <a:schemeClr val="lt1"/>
                </a:solidFill>
                <a:latin typeface="Antic"/>
                <a:ea typeface="Antic"/>
                <a:cs typeface="Antic"/>
                <a:sym typeface="Antic"/>
              </a:defRPr>
            </a:lvl1pPr>
            <a:lvl2pPr marL="914400" marR="0" lvl="1"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2pPr>
            <a:lvl3pPr marL="1371600" marR="0" lvl="2"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3pPr>
            <a:lvl4pPr marL="1828800" marR="0" lvl="3"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4pPr>
            <a:lvl5pPr marL="2286000" marR="0" lvl="4"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5pPr>
            <a:lvl6pPr marL="2743200" marR="0" lvl="5"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6pPr>
            <a:lvl7pPr marL="3200400" marR="0" lvl="6"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7pPr>
            <a:lvl8pPr marL="3657600" marR="0" lvl="7"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8pPr>
            <a:lvl9pPr marL="4114800" marR="0" lvl="8" indent="-317500" algn="l" rtl="0">
              <a:lnSpc>
                <a:spcPct val="100000"/>
              </a:lnSpc>
              <a:spcBef>
                <a:spcPts val="1600"/>
              </a:spcBef>
              <a:spcAft>
                <a:spcPts val="1600"/>
              </a:spcAft>
              <a:buClr>
                <a:schemeClr val="accent4"/>
              </a:buClr>
              <a:buSzPts val="1400"/>
              <a:buFont typeface="Antic"/>
              <a:buNone/>
              <a:defRPr sz="1400" b="0" i="0" u="none" strike="noStrike" cap="none">
                <a:solidFill>
                  <a:schemeClr val="lt1"/>
                </a:solidFill>
                <a:latin typeface="Antic"/>
                <a:ea typeface="Antic"/>
                <a:cs typeface="Antic"/>
                <a:sym typeface="Antic"/>
              </a:defRPr>
            </a:lvl9pPr>
          </a:lstStyle>
          <a:p>
            <a:pPr marL="0" indent="0"/>
            <a:r>
              <a:rPr lang="zh-TW" altLang="en-US" sz="2000" b="1" dirty="0">
                <a:solidFill>
                  <a:schemeClr val="tx1"/>
                </a:solidFill>
                <a:ea typeface="PingFang SC" panose="020B0400000000000000" pitchFamily="34" charset="-122"/>
              </a:rPr>
              <a:t>組織架構圖</a:t>
            </a:r>
            <a:endParaRPr lang="zh-TW" altLang="en-US" sz="2000" b="1" dirty="0">
              <a:solidFill>
                <a:schemeClr val="tx1"/>
              </a:solidFill>
              <a:latin typeface="PingFang SC" panose="020B0400000000000000" pitchFamily="34" charset="-122"/>
              <a:ea typeface="PingFang SC" panose="020B0400000000000000" pitchFamily="34" charset="-122"/>
            </a:endParaRPr>
          </a:p>
        </p:txBody>
      </p:sp>
      <p:pic>
        <p:nvPicPr>
          <p:cNvPr id="12" name="Picture 4" descr="uniqlo logo vector free download | TOPpng">
            <a:extLst>
              <a:ext uri="{FF2B5EF4-FFF2-40B4-BE49-F238E27FC236}">
                <a16:creationId xmlns:a16="http://schemas.microsoft.com/office/drawing/2014/main" id="{6E40B10F-139A-4C4A-ABE3-F12B15CD6C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779" b="89872" l="9048" r="90595">
                        <a14:foregroundMark x1="9405" y1="33062" x2="43690" y2="67753"/>
                        <a14:foregroundMark x1="45357" y1="31665" x2="22976" y2="53318"/>
                        <a14:foregroundMark x1="22976" y1="53318" x2="10714" y2="70198"/>
                        <a14:foregroundMark x1="19405" y1="52852" x2="19405" y2="52852"/>
                        <a14:foregroundMark x1="19405" y1="52852" x2="19405" y2="52852"/>
                        <a14:foregroundMark x1="12976" y1="50175" x2="12976" y2="50175"/>
                        <a14:foregroundMark x1="12976" y1="50175" x2="12976" y2="50175"/>
                        <a14:foregroundMark x1="11786" y1="36205" x2="11786" y2="36205"/>
                        <a14:foregroundMark x1="11786" y1="36205" x2="11786" y2="36205"/>
                        <a14:foregroundMark x1="21310" y1="35390" x2="20476" y2="35506"/>
                        <a14:foregroundMark x1="20476" y1="35506" x2="20476" y2="35506"/>
                        <a14:foregroundMark x1="20476" y1="35506" x2="20476" y2="35506"/>
                        <a14:foregroundMark x1="20476" y1="35506" x2="20476" y2="35506"/>
                        <a14:foregroundMark x1="20476" y1="35506" x2="20476" y2="35506"/>
                        <a14:foregroundMark x1="40357" y1="34109" x2="22381" y2="46217"/>
                        <a14:foregroundMark x1="22738" y1="35274" x2="15476" y2="50175"/>
                        <a14:foregroundMark x1="27024" y1="45169" x2="44048" y2="48778"/>
                        <a14:foregroundMark x1="44048" y1="48894" x2="44048" y2="48894"/>
                        <a14:foregroundMark x1="44048" y1="48894" x2="44048" y2="48894"/>
                        <a14:foregroundMark x1="29405" y1="62049" x2="33810" y2="52619"/>
                        <a14:foregroundMark x1="39643" y1="52619" x2="39643" y2="52619"/>
                        <a14:foregroundMark x1="39643" y1="52619" x2="39643" y2="52619"/>
                        <a14:foregroundMark x1="45714" y1="67404" x2="23214" y2="53783"/>
                        <a14:foregroundMark x1="23214" y1="53783" x2="13214" y2="52503"/>
                        <a14:foregroundMark x1="13214" y1="52503" x2="12619" y2="52619"/>
                        <a14:foregroundMark x1="30714" y1="65658" x2="36071" y2="56228"/>
                        <a14:foregroundMark x1="36071" y1="56228" x2="40952" y2="52852"/>
                        <a14:foregroundMark x1="24405" y1="65192" x2="17143" y2="57742"/>
                        <a14:foregroundMark x1="17143" y1="57742" x2="9048" y2="53085"/>
                        <a14:foregroundMark x1="42857" y1="55995" x2="38333" y2="57509"/>
                        <a14:foregroundMark x1="53214" y1="33877" x2="60833" y2="40163"/>
                        <a14:foregroundMark x1="60833" y1="40163" x2="78690" y2="64377"/>
                        <a14:foregroundMark x1="78690" y1="64377" x2="87024" y2="63562"/>
                        <a14:foregroundMark x1="90119" y1="35390" x2="90595" y2="60419"/>
                        <a14:foregroundMark x1="90595" y1="60419" x2="83214" y2="63562"/>
                        <a14:foregroundMark x1="84643" y1="40396" x2="59762" y2="40629"/>
                        <a14:foregroundMark x1="59762" y1="40629" x2="58214" y2="45169"/>
                        <a14:foregroundMark x1="88452" y1="45518" x2="67738" y2="36903"/>
                        <a14:foregroundMark x1="67738" y1="36903" x2="62738" y2="36554"/>
                        <a14:foregroundMark x1="84048" y1="37020" x2="73810" y2="62049"/>
                        <a14:foregroundMark x1="73810" y1="62049" x2="70476" y2="63795"/>
                        <a14:foregroundMark x1="60119" y1="63213" x2="65119" y2="49942"/>
                        <a14:foregroundMark x1="57143" y1="54715" x2="63452" y2="61583"/>
                        <a14:foregroundMark x1="63452" y1="61583" x2="64286" y2="66240"/>
                        <a14:foregroundMark x1="80595" y1="53201" x2="86310" y2="55413"/>
                        <a14:foregroundMark x1="81667" y1="58556" x2="81548" y2="58556"/>
                        <a14:foregroundMark x1="81548" y1="58556" x2="81548" y2="58556"/>
                        <a14:foregroundMark x1="83810" y1="45984" x2="83929" y2="45984"/>
                        <a14:foregroundMark x1="83929" y1="45984" x2="83929" y2="45984"/>
                        <a14:foregroundMark x1="77024" y1="44587" x2="68810" y2="44703"/>
                        <a14:foregroundMark x1="77381" y1="37602" x2="75595" y2="35856"/>
                        <a14:foregroundMark x1="80476" y1="34342" x2="74643" y2="33644"/>
                      </a14:backgroundRemoval>
                    </a14:imgEffect>
                  </a14:imgLayer>
                </a14:imgProps>
              </a:ext>
              <a:ext uri="{28A0092B-C50C-407E-A947-70E740481C1C}">
                <a14:useLocalDpi xmlns:a14="http://schemas.microsoft.com/office/drawing/2010/main" val="0"/>
              </a:ext>
            </a:extLst>
          </a:blip>
          <a:srcRect/>
          <a:stretch>
            <a:fillRect/>
          </a:stretch>
        </p:blipFill>
        <p:spPr bwMode="auto">
          <a:xfrm>
            <a:off x="638985" y="1356924"/>
            <a:ext cx="1816511" cy="1857795"/>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5591DC3F-1C9A-AC48-A2EF-837B76C815A9}"/>
              </a:ext>
            </a:extLst>
          </p:cNvPr>
          <p:cNvPicPr>
            <a:picLocks noChangeAspect="1"/>
          </p:cNvPicPr>
          <p:nvPr/>
        </p:nvPicPr>
        <p:blipFill rotWithShape="1">
          <a:blip r:embed="rId5"/>
          <a:srcRect t="1246" b="-1"/>
          <a:stretch/>
        </p:blipFill>
        <p:spPr>
          <a:xfrm>
            <a:off x="3586834" y="310223"/>
            <a:ext cx="4792426" cy="4572000"/>
          </a:xfrm>
          <a:prstGeom prst="rect">
            <a:avLst/>
          </a:prstGeom>
        </p:spPr>
      </p:pic>
    </p:spTree>
    <p:extLst>
      <p:ext uri="{BB962C8B-B14F-4D97-AF65-F5344CB8AC3E}">
        <p14:creationId xmlns:p14="http://schemas.microsoft.com/office/powerpoint/2010/main" val="132892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E41158E-D940-6943-89D2-DD6266942461}"/>
              </a:ext>
            </a:extLst>
          </p:cNvPr>
          <p:cNvSpPr/>
          <p:nvPr/>
        </p:nvSpPr>
        <p:spPr>
          <a:xfrm>
            <a:off x="0" y="289571"/>
            <a:ext cx="2628000" cy="4367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Google Shape;119;p24">
            <a:extLst>
              <a:ext uri="{FF2B5EF4-FFF2-40B4-BE49-F238E27FC236}">
                <a16:creationId xmlns:a16="http://schemas.microsoft.com/office/drawing/2014/main" id="{7EC2F33A-F4E7-6343-8868-2DB7BDF0FCDD}"/>
              </a:ext>
            </a:extLst>
          </p:cNvPr>
          <p:cNvSpPr txBox="1">
            <a:spLocks/>
          </p:cNvSpPr>
          <p:nvPr/>
        </p:nvSpPr>
        <p:spPr>
          <a:xfrm>
            <a:off x="638985" y="347931"/>
            <a:ext cx="1860825" cy="335671"/>
          </a:xfrm>
          <a:prstGeom prst="rect">
            <a:avLst/>
          </a:prstGeom>
          <a:noFill/>
          <a:ln>
            <a:noFill/>
          </a:ln>
        </p:spPr>
        <p:txBody>
          <a:bodyPr spcFirstLastPara="1" wrap="square" lIns="91425" tIns="91425" rIns="91425" bIns="900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Antic"/>
              <a:buNone/>
              <a:defRPr sz="1400" b="0" i="0" u="none" strike="noStrike" cap="none">
                <a:solidFill>
                  <a:schemeClr val="lt1"/>
                </a:solidFill>
                <a:latin typeface="Antic"/>
                <a:ea typeface="Antic"/>
                <a:cs typeface="Antic"/>
                <a:sym typeface="Antic"/>
              </a:defRPr>
            </a:lvl1pPr>
            <a:lvl2pPr marL="914400" marR="0" lvl="1"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2pPr>
            <a:lvl3pPr marL="1371600" marR="0" lvl="2"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3pPr>
            <a:lvl4pPr marL="1828800" marR="0" lvl="3"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4pPr>
            <a:lvl5pPr marL="2286000" marR="0" lvl="4"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5pPr>
            <a:lvl6pPr marL="2743200" marR="0" lvl="5"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6pPr>
            <a:lvl7pPr marL="3200400" marR="0" lvl="6"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7pPr>
            <a:lvl8pPr marL="3657600" marR="0" lvl="7" indent="-317500" algn="l" rtl="0">
              <a:lnSpc>
                <a:spcPct val="100000"/>
              </a:lnSpc>
              <a:spcBef>
                <a:spcPts val="1600"/>
              </a:spcBef>
              <a:spcAft>
                <a:spcPts val="0"/>
              </a:spcAft>
              <a:buClr>
                <a:schemeClr val="accent4"/>
              </a:buClr>
              <a:buSzPts val="1400"/>
              <a:buFont typeface="Antic"/>
              <a:buNone/>
              <a:defRPr sz="1400" b="0" i="0" u="none" strike="noStrike" cap="none">
                <a:solidFill>
                  <a:schemeClr val="lt1"/>
                </a:solidFill>
                <a:latin typeface="Antic"/>
                <a:ea typeface="Antic"/>
                <a:cs typeface="Antic"/>
                <a:sym typeface="Antic"/>
              </a:defRPr>
            </a:lvl8pPr>
            <a:lvl9pPr marL="4114800" marR="0" lvl="8" indent="-317500" algn="l" rtl="0">
              <a:lnSpc>
                <a:spcPct val="100000"/>
              </a:lnSpc>
              <a:spcBef>
                <a:spcPts val="1600"/>
              </a:spcBef>
              <a:spcAft>
                <a:spcPts val="1600"/>
              </a:spcAft>
              <a:buClr>
                <a:schemeClr val="accent4"/>
              </a:buClr>
              <a:buSzPts val="1400"/>
              <a:buFont typeface="Antic"/>
              <a:buNone/>
              <a:defRPr sz="1400" b="0" i="0" u="none" strike="noStrike" cap="none">
                <a:solidFill>
                  <a:schemeClr val="lt1"/>
                </a:solidFill>
                <a:latin typeface="Antic"/>
                <a:ea typeface="Antic"/>
                <a:cs typeface="Antic"/>
                <a:sym typeface="Antic"/>
              </a:defRPr>
            </a:lvl9pPr>
          </a:lstStyle>
          <a:p>
            <a:pPr marL="0" indent="0"/>
            <a:r>
              <a:rPr lang="zh-TW" altLang="en-US" sz="2000" b="1" dirty="0">
                <a:solidFill>
                  <a:schemeClr val="tx1"/>
                </a:solidFill>
                <a:latin typeface="PingFang SC" panose="020B0400000000000000" pitchFamily="34" charset="-122"/>
                <a:ea typeface="PingFang SC" panose="020B0400000000000000" pitchFamily="34" charset="-122"/>
              </a:rPr>
              <a:t>成本與營收</a:t>
            </a:r>
          </a:p>
        </p:txBody>
      </p:sp>
      <p:graphicFrame>
        <p:nvGraphicFramePr>
          <p:cNvPr id="5" name="表格 5">
            <a:extLst>
              <a:ext uri="{FF2B5EF4-FFF2-40B4-BE49-F238E27FC236}">
                <a16:creationId xmlns:a16="http://schemas.microsoft.com/office/drawing/2014/main" id="{05EE4BE0-B529-5347-BE13-5FE278967BFD}"/>
              </a:ext>
            </a:extLst>
          </p:cNvPr>
          <p:cNvGraphicFramePr>
            <a:graphicFrameLocks noGrp="1"/>
          </p:cNvGraphicFramePr>
          <p:nvPr>
            <p:extLst>
              <p:ext uri="{D42A27DB-BD31-4B8C-83A1-F6EECF244321}">
                <p14:modId xmlns:p14="http://schemas.microsoft.com/office/powerpoint/2010/main" val="2893922673"/>
              </p:ext>
            </p:extLst>
          </p:nvPr>
        </p:nvGraphicFramePr>
        <p:xfrm>
          <a:off x="530578" y="1533171"/>
          <a:ext cx="4110473" cy="2958748"/>
        </p:xfrm>
        <a:graphic>
          <a:graphicData uri="http://schemas.openxmlformats.org/drawingml/2006/table">
            <a:tbl>
              <a:tblPr firstRow="1" bandRow="1">
                <a:tableStyleId>{A31E8BB2-6C26-47A9-87FE-DA14C3CEAFBE}</a:tableStyleId>
              </a:tblPr>
              <a:tblGrid>
                <a:gridCol w="1207911">
                  <a:extLst>
                    <a:ext uri="{9D8B030D-6E8A-4147-A177-3AD203B41FA5}">
                      <a16:colId xmlns:a16="http://schemas.microsoft.com/office/drawing/2014/main" val="3910152375"/>
                    </a:ext>
                  </a:extLst>
                </a:gridCol>
                <a:gridCol w="208280">
                  <a:extLst>
                    <a:ext uri="{9D8B030D-6E8A-4147-A177-3AD203B41FA5}">
                      <a16:colId xmlns:a16="http://schemas.microsoft.com/office/drawing/2014/main" val="751815454"/>
                    </a:ext>
                  </a:extLst>
                </a:gridCol>
                <a:gridCol w="1347141">
                  <a:extLst>
                    <a:ext uri="{9D8B030D-6E8A-4147-A177-3AD203B41FA5}">
                      <a16:colId xmlns:a16="http://schemas.microsoft.com/office/drawing/2014/main" val="939342225"/>
                    </a:ext>
                  </a:extLst>
                </a:gridCol>
                <a:gridCol w="1347141">
                  <a:extLst>
                    <a:ext uri="{9D8B030D-6E8A-4147-A177-3AD203B41FA5}">
                      <a16:colId xmlns:a16="http://schemas.microsoft.com/office/drawing/2014/main" val="1622389279"/>
                    </a:ext>
                  </a:extLst>
                </a:gridCol>
              </a:tblGrid>
              <a:tr h="793574">
                <a:tc>
                  <a:txBody>
                    <a:bodyPr/>
                    <a:lstStyle/>
                    <a:p>
                      <a:endParaRPr lang="zh-TW" altLang="en-US" sz="1400" dirty="0"/>
                    </a:p>
                  </a:txBody>
                  <a:tcPr>
                    <a:lnL w="9525" cap="flat" cmpd="sng">
                      <a:noFill/>
                      <a:prstDash val="solid"/>
                      <a:round/>
                      <a:headEnd type="none" w="sm" len="sm"/>
                      <a:tailEnd type="none" w="sm" len="sm"/>
                    </a:lnL>
                    <a:lnR w="12700" cap="flat" cmpd="sng" algn="ctr">
                      <a:solidFill>
                        <a:schemeClr val="bg2"/>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a:lnL w="12700" cap="flat" cmpd="sng" algn="ctr">
                      <a:solidFill>
                        <a:schemeClr val="bg2"/>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a:lnL w="9525" cap="flat" cmpd="sng">
                      <a:noFill/>
                      <a:prstDash val="solid"/>
                      <a:round/>
                      <a:headEnd type="none" w="sm" len="sm"/>
                      <a:tailEnd type="none" w="sm" len="sm"/>
                    </a:lnL>
                    <a:lnR w="12700" cap="flat" cmpd="sng" algn="ctr">
                      <a:solidFill>
                        <a:schemeClr val="bg2"/>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a:lnL w="12700" cap="flat" cmpd="sng" algn="ctr">
                      <a:solidFill>
                        <a:schemeClr val="bg2"/>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7265036"/>
                  </a:ext>
                </a:extLst>
              </a:tr>
              <a:tr h="793574">
                <a:tc>
                  <a:txBody>
                    <a:bodyPr/>
                    <a:lstStyle/>
                    <a:p>
                      <a:pPr algn="ctr"/>
                      <a:endParaRPr lang="en-US" altLang="zh-TW" sz="1400" b="1" dirty="0">
                        <a:latin typeface="PingFang SC" panose="020B0400000000000000" pitchFamily="34" charset="-122"/>
                        <a:ea typeface="PingFang SC" panose="020B0400000000000000" pitchFamily="34" charset="-122"/>
                      </a:endParaRPr>
                    </a:p>
                    <a:p>
                      <a:pPr algn="ctr"/>
                      <a:r>
                        <a:rPr lang="zh-TW" altLang="en-US" sz="1400" b="1" dirty="0">
                          <a:latin typeface="PingFang SC" panose="020B0400000000000000" pitchFamily="34" charset="-122"/>
                          <a:ea typeface="PingFang SC" panose="020B0400000000000000" pitchFamily="34" charset="-122"/>
                        </a:rPr>
                        <a:t>營收</a:t>
                      </a:r>
                    </a:p>
                    <a:p>
                      <a:pPr algn="ctr"/>
                      <a:endParaRPr lang="zh-TW" altLang="en-US" sz="1400" b="1" dirty="0">
                        <a:latin typeface="PingFang SC" panose="020B0400000000000000" pitchFamily="34" charset="-122"/>
                        <a:ea typeface="PingFang SC" panose="020B0400000000000000" pitchFamily="34" charset="-122"/>
                      </a:endParaRPr>
                    </a:p>
                  </a:txBody>
                  <a:tcPr>
                    <a:lnL w="9525" cap="flat" cmpd="sng">
                      <a:noFill/>
                      <a:prstDash val="solid"/>
                      <a:round/>
                      <a:headEnd type="none" w="sm" len="sm"/>
                      <a:tailEnd type="none" w="sm" len="sm"/>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zh-TW" altLang="en-US" sz="1400" dirty="0">
                        <a:latin typeface="PingFang SC" panose="020B0400000000000000" pitchFamily="34" charset="-122"/>
                        <a:ea typeface="PingFang SC" panose="020B0400000000000000" pitchFamily="34" charset="-122"/>
                      </a:endParaRPr>
                    </a:p>
                  </a:txBody>
                  <a:tcPr>
                    <a:lnL w="12700" cap="flat" cmpd="sng" algn="ctr">
                      <a:solidFill>
                        <a:schemeClr val="bg2"/>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bg2"/>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US" altLang="zh-TW" sz="1400" dirty="0">
                        <a:latin typeface="PingFang SC" panose="020B0400000000000000" pitchFamily="34" charset="-122"/>
                        <a:ea typeface="PingFang SC" panose="020B0400000000000000" pitchFamily="34" charset="-122"/>
                      </a:endParaRPr>
                    </a:p>
                    <a:p>
                      <a:pPr algn="ctr"/>
                      <a:r>
                        <a:rPr lang="en-US" altLang="zh-TW" sz="1400" dirty="0">
                          <a:latin typeface="PingFang SC" panose="020B0400000000000000" pitchFamily="34" charset="-122"/>
                          <a:ea typeface="PingFang SC" panose="020B0400000000000000" pitchFamily="34" charset="-122"/>
                        </a:rPr>
                        <a:t>$21,952M</a:t>
                      </a:r>
                      <a:endParaRPr lang="zh-TW" altLang="en-US" sz="1400" dirty="0">
                        <a:latin typeface="PingFang SC" panose="020B0400000000000000" pitchFamily="34" charset="-122"/>
                        <a:ea typeface="PingFang SC" panose="020B0400000000000000" pitchFamily="34" charset="-122"/>
                      </a:endParaRPr>
                    </a:p>
                  </a:txBody>
                  <a:tcPr>
                    <a:lnL w="9525" cap="flat" cmpd="sng">
                      <a:noFill/>
                      <a:prstDash val="solid"/>
                      <a:round/>
                      <a:headEnd type="none" w="sm" len="sm"/>
                      <a:tailEnd type="none" w="sm" len="sm"/>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$23,601M</a:t>
                      </a:r>
                      <a:endParaRPr lang="zh-TW" altLang="en-US" sz="1400" dirty="0">
                        <a:latin typeface="PingFang SC" panose="020B0400000000000000" pitchFamily="34" charset="-122"/>
                        <a:ea typeface="PingFang SC" panose="020B0400000000000000" pitchFamily="34" charset="-122"/>
                      </a:endParaRPr>
                    </a:p>
                    <a:p>
                      <a:pPr algn="ctr"/>
                      <a:endParaRPr lang="zh-TW" altLang="en-US" sz="1400" dirty="0">
                        <a:latin typeface="PingFang SC" panose="020B0400000000000000" pitchFamily="34" charset="-122"/>
                        <a:ea typeface="PingFang SC" panose="020B0400000000000000" pitchFamily="34" charset="-122"/>
                      </a:endParaRPr>
                    </a:p>
                  </a:txBody>
                  <a:tcPr>
                    <a:lnL w="12700" cap="flat" cmpd="sng" algn="ctr">
                      <a:solidFill>
                        <a:schemeClr val="bg2"/>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bg2"/>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114634447"/>
                  </a:ext>
                </a:extLst>
              </a:tr>
              <a:tr h="948267">
                <a:tc>
                  <a:txBody>
                    <a:bodyPr/>
                    <a:lstStyle/>
                    <a:p>
                      <a:pPr algn="ctr"/>
                      <a:r>
                        <a:rPr lang="zh-TW" altLang="en-US" sz="1400" b="1" dirty="0">
                          <a:latin typeface="PingFang SC" panose="020B0400000000000000" pitchFamily="34" charset="-122"/>
                          <a:ea typeface="PingFang SC" panose="020B0400000000000000" pitchFamily="34" charset="-122"/>
                        </a:rPr>
                        <a:t>利潤</a:t>
                      </a:r>
                      <a:endParaRPr lang="en-US" altLang="zh-TW" sz="1400" b="1" dirty="0">
                        <a:latin typeface="PingFang SC" panose="020B0400000000000000" pitchFamily="34" charset="-122"/>
                        <a:ea typeface="PingFang SC" panose="020B0400000000000000" pitchFamily="34" charset="-122"/>
                      </a:endParaRPr>
                    </a:p>
                    <a:p>
                      <a:pPr algn="ctr"/>
                      <a:endParaRPr lang="en-US" altLang="zh-TW" sz="1400" b="1" dirty="0">
                        <a:latin typeface="PingFang SC" panose="020B0400000000000000" pitchFamily="34" charset="-122"/>
                        <a:ea typeface="PingFang SC" panose="020B0400000000000000" pitchFamily="34" charset="-122"/>
                      </a:endParaRPr>
                    </a:p>
                    <a:p>
                      <a:pPr algn="ctr"/>
                      <a:endParaRPr lang="en-US" altLang="zh-TW" sz="1400" b="1" dirty="0">
                        <a:latin typeface="PingFang SC" panose="020B0400000000000000" pitchFamily="34" charset="-122"/>
                        <a:ea typeface="PingFang SC" panose="020B0400000000000000" pitchFamily="34" charset="-122"/>
                      </a:endParaRPr>
                    </a:p>
                    <a:p>
                      <a:pPr algn="ctr"/>
                      <a:endParaRPr lang="en-US" altLang="zh-TW" sz="1400" b="1" dirty="0">
                        <a:latin typeface="PingFang SC" panose="020B0400000000000000" pitchFamily="34" charset="-122"/>
                        <a:ea typeface="PingFang SC" panose="020B0400000000000000" pitchFamily="34" charset="-122"/>
                      </a:endParaRPr>
                    </a:p>
                    <a:p>
                      <a:pPr algn="ctr"/>
                      <a:r>
                        <a:rPr lang="en-US" altLang="zh-TW" sz="1400" b="1" dirty="0">
                          <a:latin typeface="PingFang SC" panose="020B0400000000000000" pitchFamily="34" charset="-122"/>
                          <a:ea typeface="PingFang SC" panose="020B0400000000000000" pitchFamily="34" charset="-122"/>
                        </a:rPr>
                        <a:t>turnover</a:t>
                      </a:r>
                    </a:p>
                  </a:txBody>
                  <a:tcPr>
                    <a:lnL w="9525" cap="flat" cmpd="sng">
                      <a:noFill/>
                      <a:prstDash val="solid"/>
                      <a:round/>
                      <a:headEnd type="none" w="sm" len="sm"/>
                      <a:tailEnd type="none" w="sm" len="sm"/>
                    </a:lnL>
                    <a:lnR w="12700" cap="flat" cmpd="sng" algn="ctr">
                      <a:solidFill>
                        <a:schemeClr val="bg2"/>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latin typeface="PingFang SC" panose="020B0400000000000000" pitchFamily="34" charset="-122"/>
                        <a:ea typeface="PingFang SC" panose="020B0400000000000000" pitchFamily="34" charset="-122"/>
                      </a:endParaRPr>
                    </a:p>
                  </a:txBody>
                  <a:tcPr>
                    <a:lnL w="12700" cap="flat" cmpd="sng" algn="ctr">
                      <a:solidFill>
                        <a:schemeClr val="bg2"/>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latin typeface="PingFang SC" panose="020B0400000000000000" pitchFamily="34" charset="-122"/>
                          <a:ea typeface="PingFang SC" panose="020B0400000000000000" pitchFamily="34" charset="-122"/>
                        </a:rPr>
                        <a:t>$10,725M</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latin typeface="PingFang SC" panose="020B0400000000000000" pitchFamily="34" charset="-122"/>
                          <a:ea typeface="PingFang SC" panose="020B0400000000000000" pitchFamily="34" charset="-122"/>
                        </a:rPr>
                        <a:t>(48.9%)</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dirty="0">
                        <a:latin typeface="PingFang SC" panose="020B0400000000000000" pitchFamily="34" charset="-122"/>
                        <a:ea typeface="PingFang SC" panose="020B0400000000000000" pitchFamily="34" charset="-122"/>
                      </a:endParaRPr>
                    </a:p>
                    <a:p>
                      <a:pPr algn="ctr"/>
                      <a:endParaRPr lang="en-US" altLang="zh-TW" sz="1400" dirty="0">
                        <a:latin typeface="PingFang SC" panose="020B0400000000000000" pitchFamily="34" charset="-122"/>
                        <a:ea typeface="PingFang SC" panose="020B0400000000000000" pitchFamily="34" charset="-122"/>
                      </a:endParaRPr>
                    </a:p>
                    <a:p>
                      <a:pPr algn="ctr"/>
                      <a:r>
                        <a:rPr lang="en-US" altLang="zh-TW" sz="1400" dirty="0">
                          <a:latin typeface="PingFang SC" panose="020B0400000000000000" pitchFamily="34" charset="-122"/>
                          <a:ea typeface="PingFang SC" panose="020B0400000000000000" pitchFamily="34" charset="-122"/>
                        </a:rPr>
                        <a:t>5.233</a:t>
                      </a:r>
                      <a:endParaRPr lang="zh-TW" altLang="en-US" sz="1400" dirty="0">
                        <a:latin typeface="PingFang SC" panose="020B0400000000000000" pitchFamily="34" charset="-122"/>
                        <a:ea typeface="PingFang SC" panose="020B0400000000000000" pitchFamily="34" charset="-122"/>
                      </a:endParaRPr>
                    </a:p>
                  </a:txBody>
                  <a:tcPr>
                    <a:lnL w="9525" cap="flat" cmpd="sng">
                      <a:noFill/>
                      <a:prstDash val="solid"/>
                      <a:round/>
                      <a:headEnd type="none" w="sm" len="sm"/>
                      <a:tailEnd type="none" w="sm" len="sm"/>
                    </a:lnL>
                    <a:lnR w="12700" cap="flat" cmpd="sng" algn="ctr">
                      <a:solidFill>
                        <a:schemeClr val="bg2"/>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rgbClr val="000000"/>
                          </a:solidFill>
                          <a:effectLst/>
                          <a:latin typeface="PingFang SC" panose="020B0400000000000000" pitchFamily="34" charset="-122"/>
                          <a:ea typeface="PingFang SC" panose="020B0400000000000000" pitchFamily="34" charset="-122"/>
                          <a:cs typeface="Arial"/>
                          <a:sym typeface="Arial"/>
                        </a:rPr>
                        <a:t>$13,350M</a:t>
                      </a:r>
                      <a:endParaRPr lang="zh-TW" altLang="en-US" sz="1400" dirty="0">
                        <a:latin typeface="PingFang SC" panose="020B0400000000000000" pitchFamily="34" charset="-122"/>
                        <a:ea typeface="PingFang SC" panose="020B0400000000000000" pitchFamily="34" charset="-122"/>
                      </a:endParaRPr>
                    </a:p>
                    <a:p>
                      <a:pPr algn="ctr"/>
                      <a:r>
                        <a:rPr lang="en-US" altLang="zh-TW" sz="1400" dirty="0">
                          <a:latin typeface="PingFang SC" panose="020B0400000000000000" pitchFamily="34" charset="-122"/>
                          <a:ea typeface="PingFang SC" panose="020B0400000000000000" pitchFamily="34" charset="-122"/>
                        </a:rPr>
                        <a:t>(55.9%)</a:t>
                      </a:r>
                    </a:p>
                    <a:p>
                      <a:pPr algn="ctr"/>
                      <a:endParaRPr lang="en-US" altLang="zh-TW" sz="1400" dirty="0">
                        <a:latin typeface="PingFang SC" panose="020B0400000000000000" pitchFamily="34" charset="-122"/>
                        <a:ea typeface="PingFang SC" panose="020B0400000000000000" pitchFamily="34" charset="-122"/>
                      </a:endParaRPr>
                    </a:p>
                    <a:p>
                      <a:pPr algn="ctr"/>
                      <a:endParaRPr lang="en-US" altLang="zh-TW" sz="1400" dirty="0">
                        <a:latin typeface="PingFang SC" panose="020B0400000000000000" pitchFamily="34" charset="-122"/>
                        <a:ea typeface="PingFang SC" panose="020B0400000000000000" pitchFamily="34" charset="-122"/>
                      </a:endParaRPr>
                    </a:p>
                    <a:p>
                      <a:pPr algn="ctr"/>
                      <a:r>
                        <a:rPr lang="en-US" altLang="zh-TW" sz="1400" dirty="0">
                          <a:latin typeface="PingFang SC" panose="020B0400000000000000" pitchFamily="34" charset="-122"/>
                          <a:ea typeface="PingFang SC" panose="020B0400000000000000" pitchFamily="34" charset="-122"/>
                        </a:rPr>
                        <a:t>11.34</a:t>
                      </a:r>
                    </a:p>
                    <a:p>
                      <a:pPr algn="ctr"/>
                      <a:endParaRPr lang="zh-TW" altLang="en-US" sz="1400" dirty="0">
                        <a:latin typeface="PingFang SC" panose="020B0400000000000000" pitchFamily="34" charset="-122"/>
                        <a:ea typeface="PingFang SC" panose="020B0400000000000000" pitchFamily="34" charset="-122"/>
                      </a:endParaRPr>
                    </a:p>
                  </a:txBody>
                  <a:tcPr>
                    <a:lnL w="12700" cap="flat" cmpd="sng" algn="ctr">
                      <a:solidFill>
                        <a:schemeClr val="bg2"/>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4596592"/>
                  </a:ext>
                </a:extLst>
              </a:tr>
            </a:tbl>
          </a:graphicData>
        </a:graphic>
      </p:graphicFrame>
      <p:pic>
        <p:nvPicPr>
          <p:cNvPr id="8" name="Picture 4" descr="uniqlo logo vector free download | TOPpng">
            <a:extLst>
              <a:ext uri="{FF2B5EF4-FFF2-40B4-BE49-F238E27FC236}">
                <a16:creationId xmlns:a16="http://schemas.microsoft.com/office/drawing/2014/main" id="{84486513-AA20-FA4E-B5E4-D52F21B03A8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779" b="89872" l="9048" r="90595">
                        <a14:foregroundMark x1="9405" y1="33062" x2="43690" y2="67753"/>
                        <a14:foregroundMark x1="45357" y1="31665" x2="22976" y2="53318"/>
                        <a14:foregroundMark x1="22976" y1="53318" x2="10714" y2="70198"/>
                        <a14:foregroundMark x1="19405" y1="52852" x2="19405" y2="52852"/>
                        <a14:foregroundMark x1="19405" y1="52852" x2="19405" y2="52852"/>
                        <a14:foregroundMark x1="12976" y1="50175" x2="12976" y2="50175"/>
                        <a14:foregroundMark x1="12976" y1="50175" x2="12976" y2="50175"/>
                        <a14:foregroundMark x1="11786" y1="36205" x2="11786" y2="36205"/>
                        <a14:foregroundMark x1="11786" y1="36205" x2="11786" y2="36205"/>
                        <a14:foregroundMark x1="21310" y1="35390" x2="20476" y2="35506"/>
                        <a14:foregroundMark x1="20476" y1="35506" x2="20476" y2="35506"/>
                        <a14:foregroundMark x1="20476" y1="35506" x2="20476" y2="35506"/>
                        <a14:foregroundMark x1="20476" y1="35506" x2="20476" y2="35506"/>
                        <a14:foregroundMark x1="20476" y1="35506" x2="20476" y2="35506"/>
                        <a14:foregroundMark x1="40357" y1="34109" x2="22381" y2="46217"/>
                        <a14:foregroundMark x1="22738" y1="35274" x2="15476" y2="50175"/>
                        <a14:foregroundMark x1="27024" y1="45169" x2="44048" y2="48778"/>
                        <a14:foregroundMark x1="44048" y1="48894" x2="44048" y2="48894"/>
                        <a14:foregroundMark x1="44048" y1="48894" x2="44048" y2="48894"/>
                        <a14:foregroundMark x1="29405" y1="62049" x2="33810" y2="52619"/>
                        <a14:foregroundMark x1="39643" y1="52619" x2="39643" y2="52619"/>
                        <a14:foregroundMark x1="39643" y1="52619" x2="39643" y2="52619"/>
                        <a14:foregroundMark x1="45714" y1="67404" x2="23214" y2="53783"/>
                        <a14:foregroundMark x1="23214" y1="53783" x2="13214" y2="52503"/>
                        <a14:foregroundMark x1="13214" y1="52503" x2="12619" y2="52619"/>
                        <a14:foregroundMark x1="30714" y1="65658" x2="36071" y2="56228"/>
                        <a14:foregroundMark x1="36071" y1="56228" x2="40952" y2="52852"/>
                        <a14:foregroundMark x1="24405" y1="65192" x2="17143" y2="57742"/>
                        <a14:foregroundMark x1="17143" y1="57742" x2="9048" y2="53085"/>
                        <a14:foregroundMark x1="42857" y1="55995" x2="38333" y2="57509"/>
                        <a14:foregroundMark x1="53214" y1="33877" x2="60833" y2="40163"/>
                        <a14:foregroundMark x1="60833" y1="40163" x2="78690" y2="64377"/>
                        <a14:foregroundMark x1="78690" y1="64377" x2="87024" y2="63562"/>
                        <a14:foregroundMark x1="90119" y1="35390" x2="90595" y2="60419"/>
                        <a14:foregroundMark x1="90595" y1="60419" x2="83214" y2="63562"/>
                        <a14:foregroundMark x1="84643" y1="40396" x2="59762" y2="40629"/>
                        <a14:foregroundMark x1="59762" y1="40629" x2="58214" y2="45169"/>
                        <a14:foregroundMark x1="88452" y1="45518" x2="67738" y2="36903"/>
                        <a14:foregroundMark x1="67738" y1="36903" x2="62738" y2="36554"/>
                        <a14:foregroundMark x1="84048" y1="37020" x2="73810" y2="62049"/>
                        <a14:foregroundMark x1="73810" y1="62049" x2="70476" y2="63795"/>
                        <a14:foregroundMark x1="60119" y1="63213" x2="65119" y2="49942"/>
                        <a14:foregroundMark x1="57143" y1="54715" x2="63452" y2="61583"/>
                        <a14:foregroundMark x1="63452" y1="61583" x2="64286" y2="66240"/>
                        <a14:foregroundMark x1="80595" y1="53201" x2="86310" y2="55413"/>
                        <a14:foregroundMark x1="81667" y1="58556" x2="81548" y2="58556"/>
                        <a14:foregroundMark x1="81548" y1="58556" x2="81548" y2="58556"/>
                        <a14:foregroundMark x1="83810" y1="45984" x2="83929" y2="45984"/>
                        <a14:foregroundMark x1="83929" y1="45984" x2="83929" y2="45984"/>
                        <a14:foregroundMark x1="77024" y1="44587" x2="68810" y2="44703"/>
                        <a14:foregroundMark x1="77381" y1="37602" x2="75595" y2="35856"/>
                        <a14:foregroundMark x1="80476" y1="34342" x2="74643" y2="33644"/>
                      </a14:backgroundRemoval>
                    </a14:imgEffect>
                  </a14:imgLayer>
                </a14:imgProps>
              </a:ext>
              <a:ext uri="{28A0092B-C50C-407E-A947-70E740481C1C}">
                <a14:useLocalDpi xmlns:a14="http://schemas.microsoft.com/office/drawing/2010/main" val="0"/>
              </a:ext>
            </a:extLst>
          </a:blip>
          <a:srcRect t="24913" b="26240"/>
          <a:stretch/>
        </p:blipFill>
        <p:spPr bwMode="auto">
          <a:xfrm>
            <a:off x="1907905" y="1533171"/>
            <a:ext cx="1355817" cy="6773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Zara Logo - PNG and Vector - Logo Download">
            <a:extLst>
              <a:ext uri="{FF2B5EF4-FFF2-40B4-BE49-F238E27FC236}">
                <a16:creationId xmlns:a16="http://schemas.microsoft.com/office/drawing/2014/main" id="{E128B42C-F39B-9146-9009-37E5C5879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771" y="1628227"/>
            <a:ext cx="1158229" cy="487221"/>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群組 26">
            <a:extLst>
              <a:ext uri="{FF2B5EF4-FFF2-40B4-BE49-F238E27FC236}">
                <a16:creationId xmlns:a16="http://schemas.microsoft.com/office/drawing/2014/main" id="{37D5ED4D-B46C-0749-BF91-0215C1211392}"/>
              </a:ext>
            </a:extLst>
          </p:cNvPr>
          <p:cNvGrpSpPr/>
          <p:nvPr/>
        </p:nvGrpSpPr>
        <p:grpSpPr>
          <a:xfrm>
            <a:off x="5332038" y="1533171"/>
            <a:ext cx="2972902" cy="2736000"/>
            <a:chOff x="1502284" y="2034861"/>
            <a:chExt cx="3205161" cy="3272651"/>
          </a:xfrm>
        </p:grpSpPr>
        <p:cxnSp>
          <p:nvCxnSpPr>
            <p:cNvPr id="14" name="直線單箭頭接點 27">
              <a:extLst>
                <a:ext uri="{FF2B5EF4-FFF2-40B4-BE49-F238E27FC236}">
                  <a16:creationId xmlns:a16="http://schemas.microsoft.com/office/drawing/2014/main" id="{09B59A52-7B49-2D42-BE0D-9A10AF517BE5}"/>
                </a:ext>
              </a:extLst>
            </p:cNvPr>
            <p:cNvCxnSpPr>
              <a:cxnSpLocks/>
            </p:cNvCxnSpPr>
            <p:nvPr/>
          </p:nvCxnSpPr>
          <p:spPr>
            <a:xfrm>
              <a:off x="1502284" y="4973629"/>
              <a:ext cx="3205161" cy="0"/>
            </a:xfrm>
            <a:prstGeom prst="straightConnector1">
              <a:avLst/>
            </a:prstGeom>
            <a:ln w="31750">
              <a:solidFill>
                <a:srgbClr val="2B3649"/>
              </a:solidFill>
              <a:tailEnd type="triangle"/>
            </a:ln>
          </p:spPr>
          <p:style>
            <a:lnRef idx="1">
              <a:schemeClr val="accent4"/>
            </a:lnRef>
            <a:fillRef idx="0">
              <a:schemeClr val="accent4"/>
            </a:fillRef>
            <a:effectRef idx="0">
              <a:schemeClr val="accent4"/>
            </a:effectRef>
            <a:fontRef idx="minor">
              <a:schemeClr val="tx1"/>
            </a:fontRef>
          </p:style>
        </p:cxnSp>
        <p:cxnSp>
          <p:nvCxnSpPr>
            <p:cNvPr id="15" name="直線單箭頭接點 28">
              <a:extLst>
                <a:ext uri="{FF2B5EF4-FFF2-40B4-BE49-F238E27FC236}">
                  <a16:creationId xmlns:a16="http://schemas.microsoft.com/office/drawing/2014/main" id="{403A9FFB-252B-6E4A-8DFE-E930E57D7A6F}"/>
                </a:ext>
              </a:extLst>
            </p:cNvPr>
            <p:cNvCxnSpPr>
              <a:cxnSpLocks/>
            </p:cNvCxnSpPr>
            <p:nvPr/>
          </p:nvCxnSpPr>
          <p:spPr>
            <a:xfrm flipV="1">
              <a:off x="1813929" y="2034861"/>
              <a:ext cx="0" cy="3272651"/>
            </a:xfrm>
            <a:prstGeom prst="straightConnector1">
              <a:avLst/>
            </a:prstGeom>
            <a:ln w="31750">
              <a:solidFill>
                <a:srgbClr val="2B3649"/>
              </a:solidFill>
              <a:tailEnd type="triangle"/>
            </a:ln>
          </p:spPr>
          <p:style>
            <a:lnRef idx="1">
              <a:schemeClr val="accent4"/>
            </a:lnRef>
            <a:fillRef idx="0">
              <a:schemeClr val="accent4"/>
            </a:fillRef>
            <a:effectRef idx="0">
              <a:schemeClr val="accent4"/>
            </a:effectRef>
            <a:fontRef idx="minor">
              <a:schemeClr val="tx1"/>
            </a:fontRef>
          </p:style>
        </p:cxnSp>
      </p:grpSp>
      <p:sp>
        <p:nvSpPr>
          <p:cNvPr id="16" name="文字方塊 15">
            <a:extLst>
              <a:ext uri="{FF2B5EF4-FFF2-40B4-BE49-F238E27FC236}">
                <a16:creationId xmlns:a16="http://schemas.microsoft.com/office/drawing/2014/main" id="{D749B0BA-08F7-C54D-9585-D8B20F4128AF}"/>
              </a:ext>
            </a:extLst>
          </p:cNvPr>
          <p:cNvSpPr txBox="1"/>
          <p:nvPr/>
        </p:nvSpPr>
        <p:spPr>
          <a:xfrm>
            <a:off x="4917572" y="1457850"/>
            <a:ext cx="763351" cy="307777"/>
          </a:xfrm>
          <a:prstGeom prst="rect">
            <a:avLst/>
          </a:prstGeom>
          <a:noFill/>
        </p:spPr>
        <p:txBody>
          <a:bodyPr wrap="none" rtlCol="0">
            <a:spAutoFit/>
          </a:bodyPr>
          <a:lstStyle/>
          <a:p>
            <a:r>
              <a:rPr kumimoji="1" lang="en-US" altLang="zh-TW" dirty="0">
                <a:latin typeface="PingFang SC" panose="020B0400000000000000" pitchFamily="34" charset="-122"/>
                <a:ea typeface="PingFang SC" panose="020B0400000000000000" pitchFamily="34" charset="-122"/>
              </a:rPr>
              <a:t>Margin</a:t>
            </a:r>
            <a:endParaRPr kumimoji="1" lang="zh-TW" altLang="en-US" dirty="0">
              <a:latin typeface="PingFang SC" panose="020B0400000000000000" pitchFamily="34" charset="-122"/>
              <a:ea typeface="PingFang SC" panose="020B0400000000000000" pitchFamily="34" charset="-122"/>
            </a:endParaRPr>
          </a:p>
        </p:txBody>
      </p:sp>
      <p:sp>
        <p:nvSpPr>
          <p:cNvPr id="17" name="文字方塊 16">
            <a:extLst>
              <a:ext uri="{FF2B5EF4-FFF2-40B4-BE49-F238E27FC236}">
                <a16:creationId xmlns:a16="http://schemas.microsoft.com/office/drawing/2014/main" id="{B77C45B7-228C-5048-A6E8-5A7F3FAECF4C}"/>
              </a:ext>
            </a:extLst>
          </p:cNvPr>
          <p:cNvSpPr txBox="1"/>
          <p:nvPr/>
        </p:nvSpPr>
        <p:spPr>
          <a:xfrm>
            <a:off x="7497673" y="4020018"/>
            <a:ext cx="920445" cy="307777"/>
          </a:xfrm>
          <a:prstGeom prst="rect">
            <a:avLst/>
          </a:prstGeom>
          <a:noFill/>
        </p:spPr>
        <p:txBody>
          <a:bodyPr wrap="none" rtlCol="0">
            <a:spAutoFit/>
          </a:bodyPr>
          <a:lstStyle/>
          <a:p>
            <a:r>
              <a:rPr kumimoji="1" lang="en-US" altLang="zh-TW" dirty="0">
                <a:latin typeface="PingFang SC" panose="020B0400000000000000" pitchFamily="34" charset="-122"/>
                <a:ea typeface="PingFang SC" panose="020B0400000000000000" pitchFamily="34" charset="-122"/>
              </a:rPr>
              <a:t>Turnover</a:t>
            </a:r>
            <a:endParaRPr kumimoji="1" lang="zh-TW" altLang="en-US" dirty="0">
              <a:latin typeface="PingFang SC" panose="020B0400000000000000" pitchFamily="34" charset="-122"/>
              <a:ea typeface="PingFang SC" panose="020B0400000000000000" pitchFamily="34" charset="-122"/>
            </a:endParaRPr>
          </a:p>
        </p:txBody>
      </p:sp>
      <p:pic>
        <p:nvPicPr>
          <p:cNvPr id="21" name="Picture 2" descr="Zara Logo - PNG and Vector - Logo Download">
            <a:extLst>
              <a:ext uri="{FF2B5EF4-FFF2-40B4-BE49-F238E27FC236}">
                <a16:creationId xmlns:a16="http://schemas.microsoft.com/office/drawing/2014/main" id="{727571DF-64DC-9146-AD89-21B821A2F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6413" y="2231761"/>
            <a:ext cx="808228" cy="3399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uniqlo logo vector free download | TOPpng">
            <a:extLst>
              <a:ext uri="{FF2B5EF4-FFF2-40B4-BE49-F238E27FC236}">
                <a16:creationId xmlns:a16="http://schemas.microsoft.com/office/drawing/2014/main" id="{9A667513-A8EA-3B4A-B590-334A249A822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779" b="89872" l="9048" r="90595">
                        <a14:foregroundMark x1="9405" y1="33062" x2="43690" y2="67753"/>
                        <a14:foregroundMark x1="45357" y1="31665" x2="22976" y2="53318"/>
                        <a14:foregroundMark x1="22976" y1="53318" x2="10714" y2="70198"/>
                        <a14:foregroundMark x1="19405" y1="52852" x2="19405" y2="52852"/>
                        <a14:foregroundMark x1="19405" y1="52852" x2="19405" y2="52852"/>
                        <a14:foregroundMark x1="12976" y1="50175" x2="12976" y2="50175"/>
                        <a14:foregroundMark x1="12976" y1="50175" x2="12976" y2="50175"/>
                        <a14:foregroundMark x1="11786" y1="36205" x2="11786" y2="36205"/>
                        <a14:foregroundMark x1="11786" y1="36205" x2="11786" y2="36205"/>
                        <a14:foregroundMark x1="21310" y1="35390" x2="20476" y2="35506"/>
                        <a14:foregroundMark x1="20476" y1="35506" x2="20476" y2="35506"/>
                        <a14:foregroundMark x1="20476" y1="35506" x2="20476" y2="35506"/>
                        <a14:foregroundMark x1="20476" y1="35506" x2="20476" y2="35506"/>
                        <a14:foregroundMark x1="20476" y1="35506" x2="20476" y2="35506"/>
                        <a14:foregroundMark x1="40357" y1="34109" x2="22381" y2="46217"/>
                        <a14:foregroundMark x1="22738" y1="35274" x2="15476" y2="50175"/>
                        <a14:foregroundMark x1="27024" y1="45169" x2="44048" y2="48778"/>
                        <a14:foregroundMark x1="44048" y1="48894" x2="44048" y2="48894"/>
                        <a14:foregroundMark x1="44048" y1="48894" x2="44048" y2="48894"/>
                        <a14:foregroundMark x1="29405" y1="62049" x2="33810" y2="52619"/>
                        <a14:foregroundMark x1="39643" y1="52619" x2="39643" y2="52619"/>
                        <a14:foregroundMark x1="39643" y1="52619" x2="39643" y2="52619"/>
                        <a14:foregroundMark x1="45714" y1="67404" x2="23214" y2="53783"/>
                        <a14:foregroundMark x1="23214" y1="53783" x2="13214" y2="52503"/>
                        <a14:foregroundMark x1="13214" y1="52503" x2="12619" y2="52619"/>
                        <a14:foregroundMark x1="30714" y1="65658" x2="36071" y2="56228"/>
                        <a14:foregroundMark x1="36071" y1="56228" x2="40952" y2="52852"/>
                        <a14:foregroundMark x1="24405" y1="65192" x2="17143" y2="57742"/>
                        <a14:foregroundMark x1="17143" y1="57742" x2="9048" y2="53085"/>
                        <a14:foregroundMark x1="42857" y1="55995" x2="38333" y2="57509"/>
                        <a14:foregroundMark x1="53214" y1="33877" x2="60833" y2="40163"/>
                        <a14:foregroundMark x1="60833" y1="40163" x2="78690" y2="64377"/>
                        <a14:foregroundMark x1="78690" y1="64377" x2="87024" y2="63562"/>
                        <a14:foregroundMark x1="90119" y1="35390" x2="90595" y2="60419"/>
                        <a14:foregroundMark x1="90595" y1="60419" x2="83214" y2="63562"/>
                        <a14:foregroundMark x1="84643" y1="40396" x2="59762" y2="40629"/>
                        <a14:foregroundMark x1="59762" y1="40629" x2="58214" y2="45169"/>
                        <a14:foregroundMark x1="88452" y1="45518" x2="67738" y2="36903"/>
                        <a14:foregroundMark x1="67738" y1="36903" x2="62738" y2="36554"/>
                        <a14:foregroundMark x1="84048" y1="37020" x2="73810" y2="62049"/>
                        <a14:foregroundMark x1="73810" y1="62049" x2="70476" y2="63795"/>
                        <a14:foregroundMark x1="60119" y1="63213" x2="65119" y2="49942"/>
                        <a14:foregroundMark x1="57143" y1="54715" x2="63452" y2="61583"/>
                        <a14:foregroundMark x1="63452" y1="61583" x2="64286" y2="66240"/>
                        <a14:foregroundMark x1="80595" y1="53201" x2="86310" y2="55413"/>
                        <a14:foregroundMark x1="81667" y1="58556" x2="81548" y2="58556"/>
                        <a14:foregroundMark x1="81548" y1="58556" x2="81548" y2="58556"/>
                        <a14:foregroundMark x1="83810" y1="45984" x2="83929" y2="45984"/>
                        <a14:foregroundMark x1="83929" y1="45984" x2="83929" y2="45984"/>
                        <a14:foregroundMark x1="77024" y1="44587" x2="68810" y2="44703"/>
                        <a14:foregroundMark x1="77381" y1="37602" x2="75595" y2="35856"/>
                        <a14:foregroundMark x1="80476" y1="34342" x2="74643" y2="33644"/>
                      </a14:backgroundRemoval>
                    </a14:imgEffect>
                  </a14:imgLayer>
                </a14:imgProps>
              </a:ext>
              <a:ext uri="{28A0092B-C50C-407E-A947-70E740481C1C}">
                <a14:useLocalDpi xmlns:a14="http://schemas.microsoft.com/office/drawing/2010/main" val="0"/>
              </a:ext>
            </a:extLst>
          </a:blip>
          <a:srcRect t="24913" b="26240"/>
          <a:stretch/>
        </p:blipFill>
        <p:spPr bwMode="auto">
          <a:xfrm>
            <a:off x="6558906" y="2797112"/>
            <a:ext cx="808228" cy="403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118599"/>
      </p:ext>
    </p:extLst>
  </p:cSld>
  <p:clrMapOvr>
    <a:masterClrMapping/>
  </p:clrMapOvr>
</p:sld>
</file>

<file path=ppt/theme/theme1.xml><?xml version="1.0" encoding="utf-8"?>
<a:theme xmlns:a="http://schemas.openxmlformats.org/drawingml/2006/main" name="Model Lookbook by Slidesgo">
  <a:themeElements>
    <a:clrScheme name="Simple Light">
      <a:dk1>
        <a:srgbClr val="F3F3F3"/>
      </a:dk1>
      <a:lt1>
        <a:srgbClr val="292938"/>
      </a:lt1>
      <a:dk2>
        <a:srgbClr val="E9A259"/>
      </a:dk2>
      <a:lt2>
        <a:srgbClr val="F3F3F3"/>
      </a:lt2>
      <a:accent1>
        <a:srgbClr val="292938"/>
      </a:accent1>
      <a:accent2>
        <a:srgbClr val="E9A259"/>
      </a:accent2>
      <a:accent3>
        <a:srgbClr val="F3F3F3"/>
      </a:accent3>
      <a:accent4>
        <a:srgbClr val="292938"/>
      </a:accent4>
      <a:accent5>
        <a:srgbClr val="E9A259"/>
      </a:accent5>
      <a:accent6>
        <a:srgbClr val="F3F3F3"/>
      </a:accent6>
      <a:hlink>
        <a:srgbClr val="2929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2741</TotalTime>
  <Words>5024</Words>
  <Application>Microsoft Office PowerPoint</Application>
  <PresentationFormat>On-screen Show (16:9)</PresentationFormat>
  <Paragraphs>361</Paragraphs>
  <Slides>35</Slides>
  <Notes>29</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35</vt:i4>
      </vt:variant>
    </vt:vector>
  </HeadingPairs>
  <TitlesOfParts>
    <vt:vector size="49" baseType="lpstr">
      <vt:lpstr>Abril Fatface</vt:lpstr>
      <vt:lpstr>Antic</vt:lpstr>
      <vt:lpstr>Barlow</vt:lpstr>
      <vt:lpstr>Bodoni 72</vt:lpstr>
      <vt:lpstr>Helvetica Neue</vt:lpstr>
      <vt:lpstr>Josefin Sans</vt:lpstr>
      <vt:lpstr>Microsoft JhengHei</vt:lpstr>
      <vt:lpstr>Microsoft JhengHei</vt:lpstr>
      <vt:lpstr>Oswald</vt:lpstr>
      <vt:lpstr>PingFang SC</vt:lpstr>
      <vt:lpstr>Yu Gothic</vt:lpstr>
      <vt:lpstr>Arial</vt:lpstr>
      <vt:lpstr>Calibri</vt:lpstr>
      <vt:lpstr>Model Lookbook by Slidesgo</vt:lpstr>
      <vt:lpstr>FAST FASHION</vt:lpstr>
      <vt:lpstr>AGENDA</vt:lpstr>
      <vt:lpstr>總公司介紹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三流比較</vt:lpstr>
      <vt:lpstr>PowerPoint Presentation</vt:lpstr>
      <vt:lpstr>PowerPoint Presentation</vt:lpstr>
      <vt:lpstr> 物流支援業者 KPI 與 7R 之關係</vt:lpstr>
      <vt:lpstr>物流</vt:lpstr>
      <vt:lpstr>金流</vt:lpstr>
      <vt:lpstr>資訊流</vt:lpstr>
      <vt:lpstr>服務與計價收費方式 – 物流</vt:lpstr>
      <vt:lpstr>服務與計價收費方式 – 金流</vt:lpstr>
      <vt:lpstr>服務與計價收費方式 – 資訊流</vt:lpstr>
      <vt:lpstr> 服務與計價收費方式 – 資訊流</vt:lpstr>
      <vt:lpstr>服務與計價收費方式 – 資訊流</vt:lpstr>
      <vt:lpstr>PowerPoint Presentation</vt:lpstr>
      <vt:lpstr>未來發展評估</vt:lpstr>
      <vt:lpstr>PowerPoint Presentation</vt:lpstr>
      <vt:lpstr>PowerPoint Presentation</vt:lpstr>
      <vt:lpstr>PowerPoint Presentation</vt:lpstr>
      <vt:lpstr>PowerPoint Presentation</vt:lpstr>
      <vt:lpstr>PowerPoint Presentation</vt:lpstr>
      <vt:lpstr>PowerPoint Presentation</vt:lpstr>
      <vt:lpstr>— Group 01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FASHION</dc:title>
  <cp:lastModifiedBy>Iva Foo</cp:lastModifiedBy>
  <cp:revision>77</cp:revision>
  <dcterms:modified xsi:type="dcterms:W3CDTF">2020-12-08T15:39:11Z</dcterms:modified>
</cp:coreProperties>
</file>